
<file path=[Content_Types].xml><?xml version="1.0" encoding="utf-8"?>
<Types xmlns="http://schemas.openxmlformats.org/package/2006/content-types">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diagrams/colors1.xml" ContentType="application/vnd.openxmlformats-officedocument.drawingml.diagramColors+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Default Extension="wmf" ContentType="image/x-wmf"/>
  <Override PartName="/ppt/diagrams/quickStyle1.xml" ContentType="application/vnd.openxmlformats-officedocument.drawingml.diagramStyle+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diagrams/layout1.xml" ContentType="application/vnd.openxmlformats-officedocument.drawingml.diagramLayout+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7"/>
  </p:notesMasterIdLst>
  <p:sldIdLst>
    <p:sldId id="271" r:id="rId2"/>
    <p:sldId id="273" r:id="rId3"/>
    <p:sldId id="270" r:id="rId4"/>
    <p:sldId id="274" r:id="rId5"/>
    <p:sldId id="275" r:id="rId6"/>
  </p:sldIdLst>
  <p:sldSz cx="10058400" cy="7315200"/>
  <p:notesSz cx="6670675" cy="9929813"/>
  <p:defaultTextStyle>
    <a:defPPr>
      <a:defRPr lang="en-US"/>
    </a:defPPr>
    <a:lvl1pPr marL="0" algn="l" defTabSz="992764" rtl="0" eaLnBrk="1" latinLnBrk="0" hangingPunct="1">
      <a:defRPr sz="2000" kern="1200">
        <a:solidFill>
          <a:schemeClr val="tx1"/>
        </a:solidFill>
        <a:latin typeface="+mn-lt"/>
        <a:ea typeface="+mn-ea"/>
        <a:cs typeface="+mn-cs"/>
      </a:defRPr>
    </a:lvl1pPr>
    <a:lvl2pPr marL="496382" algn="l" defTabSz="992764" rtl="0" eaLnBrk="1" latinLnBrk="0" hangingPunct="1">
      <a:defRPr sz="2000" kern="1200">
        <a:solidFill>
          <a:schemeClr val="tx1"/>
        </a:solidFill>
        <a:latin typeface="+mn-lt"/>
        <a:ea typeface="+mn-ea"/>
        <a:cs typeface="+mn-cs"/>
      </a:defRPr>
    </a:lvl2pPr>
    <a:lvl3pPr marL="992764" algn="l" defTabSz="992764" rtl="0" eaLnBrk="1" latinLnBrk="0" hangingPunct="1">
      <a:defRPr sz="2000" kern="1200">
        <a:solidFill>
          <a:schemeClr val="tx1"/>
        </a:solidFill>
        <a:latin typeface="+mn-lt"/>
        <a:ea typeface="+mn-ea"/>
        <a:cs typeface="+mn-cs"/>
      </a:defRPr>
    </a:lvl3pPr>
    <a:lvl4pPr marL="1489146" algn="l" defTabSz="992764" rtl="0" eaLnBrk="1" latinLnBrk="0" hangingPunct="1">
      <a:defRPr sz="2000" kern="1200">
        <a:solidFill>
          <a:schemeClr val="tx1"/>
        </a:solidFill>
        <a:latin typeface="+mn-lt"/>
        <a:ea typeface="+mn-ea"/>
        <a:cs typeface="+mn-cs"/>
      </a:defRPr>
    </a:lvl4pPr>
    <a:lvl5pPr marL="1985528" algn="l" defTabSz="992764" rtl="0" eaLnBrk="1" latinLnBrk="0" hangingPunct="1">
      <a:defRPr sz="2000" kern="1200">
        <a:solidFill>
          <a:schemeClr val="tx1"/>
        </a:solidFill>
        <a:latin typeface="+mn-lt"/>
        <a:ea typeface="+mn-ea"/>
        <a:cs typeface="+mn-cs"/>
      </a:defRPr>
    </a:lvl5pPr>
    <a:lvl6pPr marL="2481910" algn="l" defTabSz="992764" rtl="0" eaLnBrk="1" latinLnBrk="0" hangingPunct="1">
      <a:defRPr sz="2000" kern="1200">
        <a:solidFill>
          <a:schemeClr val="tx1"/>
        </a:solidFill>
        <a:latin typeface="+mn-lt"/>
        <a:ea typeface="+mn-ea"/>
        <a:cs typeface="+mn-cs"/>
      </a:defRPr>
    </a:lvl6pPr>
    <a:lvl7pPr marL="2978292" algn="l" defTabSz="992764" rtl="0" eaLnBrk="1" latinLnBrk="0" hangingPunct="1">
      <a:defRPr sz="2000" kern="1200">
        <a:solidFill>
          <a:schemeClr val="tx1"/>
        </a:solidFill>
        <a:latin typeface="+mn-lt"/>
        <a:ea typeface="+mn-ea"/>
        <a:cs typeface="+mn-cs"/>
      </a:defRPr>
    </a:lvl7pPr>
    <a:lvl8pPr marL="3474674" algn="l" defTabSz="992764" rtl="0" eaLnBrk="1" latinLnBrk="0" hangingPunct="1">
      <a:defRPr sz="2000" kern="1200">
        <a:solidFill>
          <a:schemeClr val="tx1"/>
        </a:solidFill>
        <a:latin typeface="+mn-lt"/>
        <a:ea typeface="+mn-ea"/>
        <a:cs typeface="+mn-cs"/>
      </a:defRPr>
    </a:lvl8pPr>
    <a:lvl9pPr marL="3971056" algn="l" defTabSz="992764" rtl="0" eaLnBrk="1" latinLnBrk="0" hangingPunct="1">
      <a:defRPr sz="20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FF33"/>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005" autoAdjust="0"/>
    <p:restoredTop sz="82849" autoAdjust="0"/>
  </p:normalViewPr>
  <p:slideViewPr>
    <p:cSldViewPr snapToGrid="0">
      <p:cViewPr>
        <p:scale>
          <a:sx n="90" d="100"/>
          <a:sy n="90" d="100"/>
        </p:scale>
        <p:origin x="-1066" y="245"/>
      </p:cViewPr>
      <p:guideLst>
        <p:guide orient="horz" pos="2304"/>
        <p:guide pos="3168"/>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91" d="100"/>
          <a:sy n="91" d="100"/>
        </p:scale>
        <p:origin x="-2724" y="-120"/>
      </p:cViewPr>
      <p:guideLst>
        <p:guide orient="horz" pos="3128"/>
        <p:guide pos="2101"/>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5774CE3-2025-46DF-BE41-B8372ADDDB49}" type="doc">
      <dgm:prSet loTypeId="urn:microsoft.com/office/officeart/2005/8/layout/bProcess2" loCatId="process" qsTypeId="urn:microsoft.com/office/officeart/2005/8/quickstyle/simple1" qsCatId="simple" csTypeId="urn:microsoft.com/office/officeart/2005/8/colors/accent2_2" csCatId="accent2" phldr="1"/>
      <dgm:spPr/>
      <dgm:t>
        <a:bodyPr/>
        <a:lstStyle/>
        <a:p>
          <a:endParaRPr lang="en-US"/>
        </a:p>
      </dgm:t>
    </dgm:pt>
    <dgm:pt modelId="{76744555-9C2F-4891-B780-5E21A7DCCFB9}">
      <dgm:prSet phldrT="[Text]"/>
      <dgm:spPr>
        <a:solidFill>
          <a:srgbClr val="0070C0"/>
        </a:solidFill>
      </dgm:spPr>
      <dgm:t>
        <a:bodyPr/>
        <a:lstStyle/>
        <a:p>
          <a:r>
            <a:rPr lang="en-US" dirty="0" smtClean="0">
              <a:latin typeface="+mj-lt"/>
            </a:rPr>
            <a:t>Notification</a:t>
          </a:r>
          <a:endParaRPr lang="en-US" dirty="0">
            <a:latin typeface="+mj-lt"/>
          </a:endParaRPr>
        </a:p>
      </dgm:t>
    </dgm:pt>
    <dgm:pt modelId="{3539A8E2-E7A9-4BE9-B7AF-B4E3717E96AA}" type="parTrans" cxnId="{8982215B-59C9-4478-A910-25285D9011D6}">
      <dgm:prSet/>
      <dgm:spPr/>
      <dgm:t>
        <a:bodyPr/>
        <a:lstStyle/>
        <a:p>
          <a:endParaRPr lang="en-US"/>
        </a:p>
      </dgm:t>
    </dgm:pt>
    <dgm:pt modelId="{28CA4000-F7E8-4AEC-A6D1-E08ED25E30DD}" type="sibTrans" cxnId="{8982215B-59C9-4478-A910-25285D9011D6}">
      <dgm:prSet/>
      <dgm:spPr>
        <a:solidFill>
          <a:srgbClr val="92D050"/>
        </a:solidFill>
      </dgm:spPr>
      <dgm:t>
        <a:bodyPr/>
        <a:lstStyle/>
        <a:p>
          <a:endParaRPr lang="en-US"/>
        </a:p>
      </dgm:t>
    </dgm:pt>
    <dgm:pt modelId="{853E8D29-375F-4879-8103-9441CAEEFD42}">
      <dgm:prSet phldrT="[Text]"/>
      <dgm:spPr>
        <a:solidFill>
          <a:srgbClr val="0070C0"/>
        </a:solidFill>
      </dgm:spPr>
      <dgm:t>
        <a:bodyPr/>
        <a:lstStyle/>
        <a:p>
          <a:r>
            <a:rPr lang="en-US" dirty="0" smtClean="0">
              <a:latin typeface="+mj-lt"/>
            </a:rPr>
            <a:t>Kick off </a:t>
          </a:r>
          <a:endParaRPr lang="en-US" dirty="0">
            <a:latin typeface="+mj-lt"/>
          </a:endParaRPr>
        </a:p>
      </dgm:t>
    </dgm:pt>
    <dgm:pt modelId="{39524460-4663-4C63-9E53-1674D860EA84}" type="parTrans" cxnId="{86A642B6-1854-41F4-9FD0-91AF0FED7684}">
      <dgm:prSet/>
      <dgm:spPr/>
      <dgm:t>
        <a:bodyPr/>
        <a:lstStyle/>
        <a:p>
          <a:endParaRPr lang="en-US"/>
        </a:p>
      </dgm:t>
    </dgm:pt>
    <dgm:pt modelId="{78F0BC88-A81B-484C-AD0F-D571DC7E3AB7}" type="sibTrans" cxnId="{86A642B6-1854-41F4-9FD0-91AF0FED7684}">
      <dgm:prSet/>
      <dgm:spPr>
        <a:solidFill>
          <a:srgbClr val="92D050"/>
        </a:solidFill>
      </dgm:spPr>
      <dgm:t>
        <a:bodyPr/>
        <a:lstStyle/>
        <a:p>
          <a:endParaRPr lang="en-US"/>
        </a:p>
      </dgm:t>
    </dgm:pt>
    <dgm:pt modelId="{079F835A-FB6B-4B3A-B925-1ADE8D8D2361}">
      <dgm:prSet phldrT="[Text]"/>
      <dgm:spPr>
        <a:solidFill>
          <a:srgbClr val="0070C0"/>
        </a:solidFill>
      </dgm:spPr>
      <dgm:t>
        <a:bodyPr/>
        <a:lstStyle/>
        <a:p>
          <a:r>
            <a:rPr lang="en-US" dirty="0" smtClean="0">
              <a:latin typeface="+mj-lt"/>
            </a:rPr>
            <a:t>Investigation</a:t>
          </a:r>
          <a:endParaRPr lang="en-US" dirty="0">
            <a:latin typeface="+mj-lt"/>
          </a:endParaRPr>
        </a:p>
      </dgm:t>
    </dgm:pt>
    <dgm:pt modelId="{3B8DE42F-E784-4672-A3C1-A3B730058B18}" type="parTrans" cxnId="{C280714A-38AA-43AE-BA76-9A29539B92BC}">
      <dgm:prSet/>
      <dgm:spPr/>
      <dgm:t>
        <a:bodyPr/>
        <a:lstStyle/>
        <a:p>
          <a:endParaRPr lang="en-US"/>
        </a:p>
      </dgm:t>
    </dgm:pt>
    <dgm:pt modelId="{E6F575E6-FB6C-491E-86A7-B78F16EAADE4}" type="sibTrans" cxnId="{C280714A-38AA-43AE-BA76-9A29539B92BC}">
      <dgm:prSet/>
      <dgm:spPr>
        <a:solidFill>
          <a:srgbClr val="92D050"/>
        </a:solidFill>
      </dgm:spPr>
      <dgm:t>
        <a:bodyPr/>
        <a:lstStyle/>
        <a:p>
          <a:endParaRPr lang="en-US"/>
        </a:p>
      </dgm:t>
    </dgm:pt>
    <dgm:pt modelId="{72FE8B70-2800-4FEF-BAF3-FC67623A0309}">
      <dgm:prSet phldrT="[Text]"/>
      <dgm:spPr>
        <a:solidFill>
          <a:srgbClr val="0070C0"/>
        </a:solidFill>
      </dgm:spPr>
      <dgm:t>
        <a:bodyPr/>
        <a:lstStyle/>
        <a:p>
          <a:r>
            <a:rPr lang="en-US" dirty="0" smtClean="0">
              <a:latin typeface="+mj-lt"/>
            </a:rPr>
            <a:t>Reporting  draft</a:t>
          </a:r>
          <a:endParaRPr lang="en-US" dirty="0">
            <a:latin typeface="+mj-lt"/>
          </a:endParaRPr>
        </a:p>
      </dgm:t>
    </dgm:pt>
    <dgm:pt modelId="{6A271B9D-AFF6-42FE-98E2-0C2F9EBDA308}" type="parTrans" cxnId="{1610649E-24A9-4D3A-BF90-0D30398F57A7}">
      <dgm:prSet/>
      <dgm:spPr/>
      <dgm:t>
        <a:bodyPr/>
        <a:lstStyle/>
        <a:p>
          <a:endParaRPr lang="en-US"/>
        </a:p>
      </dgm:t>
    </dgm:pt>
    <dgm:pt modelId="{50A9A355-886B-42C9-A7CD-641860DA0C2B}" type="sibTrans" cxnId="{1610649E-24A9-4D3A-BF90-0D30398F57A7}">
      <dgm:prSet/>
      <dgm:spPr>
        <a:solidFill>
          <a:srgbClr val="92D050"/>
        </a:solidFill>
      </dgm:spPr>
      <dgm:t>
        <a:bodyPr/>
        <a:lstStyle/>
        <a:p>
          <a:endParaRPr lang="en-US"/>
        </a:p>
      </dgm:t>
    </dgm:pt>
    <dgm:pt modelId="{CA0C03C2-A489-4387-BC44-BB33223404DB}">
      <dgm:prSet phldrT="[Text]"/>
      <dgm:spPr>
        <a:solidFill>
          <a:srgbClr val="0070C0"/>
        </a:solidFill>
      </dgm:spPr>
      <dgm:t>
        <a:bodyPr/>
        <a:lstStyle/>
        <a:p>
          <a:r>
            <a:rPr lang="en-US" dirty="0" smtClean="0">
              <a:latin typeface="+mj-lt"/>
            </a:rPr>
            <a:t>MSE3 IRC</a:t>
          </a:r>
          <a:endParaRPr lang="en-US" dirty="0">
            <a:latin typeface="+mj-lt"/>
          </a:endParaRPr>
        </a:p>
      </dgm:t>
    </dgm:pt>
    <dgm:pt modelId="{D37795B0-5BE3-42C9-9DFC-B49DFBF04633}" type="parTrans" cxnId="{03F9F262-11F1-4F7C-B6FE-0E27596BE5DF}">
      <dgm:prSet/>
      <dgm:spPr/>
      <dgm:t>
        <a:bodyPr/>
        <a:lstStyle/>
        <a:p>
          <a:endParaRPr lang="en-US"/>
        </a:p>
      </dgm:t>
    </dgm:pt>
    <dgm:pt modelId="{4D771896-3B67-47D2-8C52-24DCA448CD7F}" type="sibTrans" cxnId="{03F9F262-11F1-4F7C-B6FE-0E27596BE5DF}">
      <dgm:prSet/>
      <dgm:spPr>
        <a:solidFill>
          <a:srgbClr val="92D050"/>
        </a:solidFill>
      </dgm:spPr>
      <dgm:t>
        <a:bodyPr/>
        <a:lstStyle/>
        <a:p>
          <a:endParaRPr lang="en-US"/>
        </a:p>
      </dgm:t>
    </dgm:pt>
    <dgm:pt modelId="{C27C78CB-7913-45B6-8A37-E6067D7D58C4}">
      <dgm:prSet phldrT="[Text]"/>
      <dgm:spPr>
        <a:solidFill>
          <a:srgbClr val="0070C0"/>
        </a:solidFill>
      </dgm:spPr>
      <dgm:t>
        <a:bodyPr/>
        <a:lstStyle/>
        <a:p>
          <a:r>
            <a:rPr lang="en-US" dirty="0" smtClean="0">
              <a:latin typeface="+mj-lt"/>
            </a:rPr>
            <a:t>Quality sign off</a:t>
          </a:r>
          <a:endParaRPr lang="en-US" dirty="0">
            <a:latin typeface="+mj-lt"/>
          </a:endParaRPr>
        </a:p>
      </dgm:t>
    </dgm:pt>
    <dgm:pt modelId="{D63FBB06-9494-48A9-AB0B-4D114267E6AC}" type="parTrans" cxnId="{53F157AF-C991-4CBB-91C7-B316FA8F3E6D}">
      <dgm:prSet/>
      <dgm:spPr/>
      <dgm:t>
        <a:bodyPr/>
        <a:lstStyle/>
        <a:p>
          <a:endParaRPr lang="en-US"/>
        </a:p>
      </dgm:t>
    </dgm:pt>
    <dgm:pt modelId="{3F8490EA-C24B-499E-A607-71DAECD95DED}" type="sibTrans" cxnId="{53F157AF-C991-4CBB-91C7-B316FA8F3E6D}">
      <dgm:prSet/>
      <dgm:spPr>
        <a:solidFill>
          <a:srgbClr val="92D050"/>
        </a:solidFill>
      </dgm:spPr>
      <dgm:t>
        <a:bodyPr/>
        <a:lstStyle/>
        <a:p>
          <a:endParaRPr lang="en-US"/>
        </a:p>
      </dgm:t>
    </dgm:pt>
    <dgm:pt modelId="{5316B6C4-F2E0-4C49-8BA3-220024E51D6F}">
      <dgm:prSet phldrT="[Text]"/>
      <dgm:spPr>
        <a:solidFill>
          <a:srgbClr val="0070C0"/>
        </a:solidFill>
      </dgm:spPr>
      <dgm:t>
        <a:bodyPr/>
        <a:lstStyle/>
        <a:p>
          <a:r>
            <a:rPr lang="en-US" dirty="0" smtClean="0">
              <a:latin typeface="+mj-lt"/>
            </a:rPr>
            <a:t>IRC/MDIRC</a:t>
          </a:r>
          <a:endParaRPr lang="en-US" dirty="0">
            <a:latin typeface="+mj-lt"/>
          </a:endParaRPr>
        </a:p>
      </dgm:t>
    </dgm:pt>
    <dgm:pt modelId="{25E76209-9D3C-4D25-9CCF-607E3D923E26}" type="parTrans" cxnId="{6F64CA2E-FCEE-409F-A85C-58B0BAECE5E4}">
      <dgm:prSet/>
      <dgm:spPr/>
      <dgm:t>
        <a:bodyPr/>
        <a:lstStyle/>
        <a:p>
          <a:endParaRPr lang="en-US"/>
        </a:p>
      </dgm:t>
    </dgm:pt>
    <dgm:pt modelId="{23324B80-A409-492C-9947-35B8A3AE00EA}" type="sibTrans" cxnId="{6F64CA2E-FCEE-409F-A85C-58B0BAECE5E4}">
      <dgm:prSet/>
      <dgm:spPr>
        <a:solidFill>
          <a:srgbClr val="92D050"/>
        </a:solidFill>
      </dgm:spPr>
      <dgm:t>
        <a:bodyPr/>
        <a:lstStyle/>
        <a:p>
          <a:endParaRPr lang="en-US"/>
        </a:p>
      </dgm:t>
    </dgm:pt>
    <dgm:pt modelId="{AC4885E9-1421-456B-B818-94B79126FF34}">
      <dgm:prSet phldrT="[Text]"/>
      <dgm:spPr>
        <a:solidFill>
          <a:srgbClr val="0070C0"/>
        </a:solidFill>
      </dgm:spPr>
      <dgm:t>
        <a:bodyPr/>
        <a:lstStyle/>
        <a:p>
          <a:r>
            <a:rPr lang="en-US" dirty="0" smtClean="0">
              <a:latin typeface="+mj-lt"/>
            </a:rPr>
            <a:t>Minutes/Actions</a:t>
          </a:r>
          <a:endParaRPr lang="en-US" dirty="0">
            <a:latin typeface="+mj-lt"/>
          </a:endParaRPr>
        </a:p>
      </dgm:t>
    </dgm:pt>
    <dgm:pt modelId="{3696DBEA-8147-4A41-BAB5-8EB0492BB36D}" type="parTrans" cxnId="{6DB8932F-354F-48D6-9E00-DA6CBD9A3E36}">
      <dgm:prSet/>
      <dgm:spPr/>
      <dgm:t>
        <a:bodyPr/>
        <a:lstStyle/>
        <a:p>
          <a:endParaRPr lang="en-US"/>
        </a:p>
      </dgm:t>
    </dgm:pt>
    <dgm:pt modelId="{60DE577F-0AF6-4FC6-9AAF-8E584DA3D860}" type="sibTrans" cxnId="{6DB8932F-354F-48D6-9E00-DA6CBD9A3E36}">
      <dgm:prSet/>
      <dgm:spPr>
        <a:solidFill>
          <a:srgbClr val="92D050"/>
        </a:solidFill>
      </dgm:spPr>
      <dgm:t>
        <a:bodyPr/>
        <a:lstStyle/>
        <a:p>
          <a:endParaRPr lang="en-US"/>
        </a:p>
      </dgm:t>
    </dgm:pt>
    <dgm:pt modelId="{607D6324-66E5-4D39-9502-F55F62DCAF05}">
      <dgm:prSet phldrT="[Text]"/>
      <dgm:spPr>
        <a:solidFill>
          <a:srgbClr val="0070C0"/>
        </a:solidFill>
      </dgm:spPr>
      <dgm:t>
        <a:bodyPr/>
        <a:lstStyle/>
        <a:p>
          <a:r>
            <a:rPr lang="en-US" dirty="0" smtClean="0">
              <a:latin typeface="+mj-lt"/>
            </a:rPr>
            <a:t>PIM action close out</a:t>
          </a:r>
          <a:endParaRPr lang="en-US" dirty="0">
            <a:latin typeface="+mj-lt"/>
          </a:endParaRPr>
        </a:p>
      </dgm:t>
    </dgm:pt>
    <dgm:pt modelId="{DE71E0E0-BE3B-4ED7-9543-BBED3546658C}" type="parTrans" cxnId="{4BE43BF2-6EE4-4EAA-9AD9-382D3A18DEA4}">
      <dgm:prSet/>
      <dgm:spPr/>
      <dgm:t>
        <a:bodyPr/>
        <a:lstStyle/>
        <a:p>
          <a:endParaRPr lang="en-US"/>
        </a:p>
      </dgm:t>
    </dgm:pt>
    <dgm:pt modelId="{AF0C5D0A-B743-4601-B0C0-0C840AAAB10E}" type="sibTrans" cxnId="{4BE43BF2-6EE4-4EAA-9AD9-382D3A18DEA4}">
      <dgm:prSet/>
      <dgm:spPr/>
      <dgm:t>
        <a:bodyPr/>
        <a:lstStyle/>
        <a:p>
          <a:endParaRPr lang="en-US"/>
        </a:p>
      </dgm:t>
    </dgm:pt>
    <dgm:pt modelId="{801292EE-1B22-4FC4-96B8-F5658DF1F83B}" type="pres">
      <dgm:prSet presAssocID="{85774CE3-2025-46DF-BE41-B8372ADDDB49}" presName="diagram" presStyleCnt="0">
        <dgm:presLayoutVars>
          <dgm:dir/>
          <dgm:resizeHandles/>
        </dgm:presLayoutVars>
      </dgm:prSet>
      <dgm:spPr/>
      <dgm:t>
        <a:bodyPr/>
        <a:lstStyle/>
        <a:p>
          <a:endParaRPr lang="en-US"/>
        </a:p>
      </dgm:t>
    </dgm:pt>
    <dgm:pt modelId="{AB508B6A-A1DE-4CDD-8486-9BB6157F3394}" type="pres">
      <dgm:prSet presAssocID="{76744555-9C2F-4891-B780-5E21A7DCCFB9}" presName="firstNode" presStyleLbl="node1" presStyleIdx="0" presStyleCnt="9" custLinFactNeighborX="1686" custLinFactNeighborY="1884">
        <dgm:presLayoutVars>
          <dgm:bulletEnabled val="1"/>
        </dgm:presLayoutVars>
      </dgm:prSet>
      <dgm:spPr/>
      <dgm:t>
        <a:bodyPr/>
        <a:lstStyle/>
        <a:p>
          <a:endParaRPr lang="en-US"/>
        </a:p>
      </dgm:t>
    </dgm:pt>
    <dgm:pt modelId="{6083F95F-57E5-477F-AF73-8429F29128CE}" type="pres">
      <dgm:prSet presAssocID="{28CA4000-F7E8-4AEC-A6D1-E08ED25E30DD}" presName="sibTrans" presStyleLbl="sibTrans2D1" presStyleIdx="0" presStyleCnt="8"/>
      <dgm:spPr/>
      <dgm:t>
        <a:bodyPr/>
        <a:lstStyle/>
        <a:p>
          <a:endParaRPr lang="en-US"/>
        </a:p>
      </dgm:t>
    </dgm:pt>
    <dgm:pt modelId="{32D6BE49-8D45-4E17-AA39-7F4B213AFC29}" type="pres">
      <dgm:prSet presAssocID="{853E8D29-375F-4879-8103-9441CAEEFD42}" presName="middleNode" presStyleCnt="0"/>
      <dgm:spPr/>
      <dgm:t>
        <a:bodyPr/>
        <a:lstStyle/>
        <a:p>
          <a:endParaRPr lang="en-US"/>
        </a:p>
      </dgm:t>
    </dgm:pt>
    <dgm:pt modelId="{FC13BAB1-640A-46E0-A998-4A4B2F11F97C}" type="pres">
      <dgm:prSet presAssocID="{853E8D29-375F-4879-8103-9441CAEEFD42}" presName="padding" presStyleLbl="node1" presStyleIdx="0" presStyleCnt="9"/>
      <dgm:spPr/>
      <dgm:t>
        <a:bodyPr/>
        <a:lstStyle/>
        <a:p>
          <a:endParaRPr lang="en-US"/>
        </a:p>
      </dgm:t>
    </dgm:pt>
    <dgm:pt modelId="{EA612164-8725-4F5F-ADE2-500B450EE2AD}" type="pres">
      <dgm:prSet presAssocID="{853E8D29-375F-4879-8103-9441CAEEFD42}" presName="shape" presStyleLbl="node1" presStyleIdx="1" presStyleCnt="9" custLinFactNeighborX="1593" custLinFactNeighborY="3028">
        <dgm:presLayoutVars>
          <dgm:bulletEnabled val="1"/>
        </dgm:presLayoutVars>
      </dgm:prSet>
      <dgm:spPr/>
      <dgm:t>
        <a:bodyPr/>
        <a:lstStyle/>
        <a:p>
          <a:endParaRPr lang="en-US"/>
        </a:p>
      </dgm:t>
    </dgm:pt>
    <dgm:pt modelId="{32FB69FB-5CCC-4556-B719-7417FC068238}" type="pres">
      <dgm:prSet presAssocID="{78F0BC88-A81B-484C-AD0F-D571DC7E3AB7}" presName="sibTrans" presStyleLbl="sibTrans2D1" presStyleIdx="1" presStyleCnt="8"/>
      <dgm:spPr/>
      <dgm:t>
        <a:bodyPr/>
        <a:lstStyle/>
        <a:p>
          <a:endParaRPr lang="en-US"/>
        </a:p>
      </dgm:t>
    </dgm:pt>
    <dgm:pt modelId="{38292961-2C9E-4C3D-9F8C-7D3010F7BE6F}" type="pres">
      <dgm:prSet presAssocID="{079F835A-FB6B-4B3A-B925-1ADE8D8D2361}" presName="middleNode" presStyleCnt="0"/>
      <dgm:spPr/>
      <dgm:t>
        <a:bodyPr/>
        <a:lstStyle/>
        <a:p>
          <a:endParaRPr lang="en-US"/>
        </a:p>
      </dgm:t>
    </dgm:pt>
    <dgm:pt modelId="{E93175FF-4CE2-4AC9-A3D9-930788339331}" type="pres">
      <dgm:prSet presAssocID="{079F835A-FB6B-4B3A-B925-1ADE8D8D2361}" presName="padding" presStyleLbl="node1" presStyleIdx="1" presStyleCnt="9"/>
      <dgm:spPr/>
      <dgm:t>
        <a:bodyPr/>
        <a:lstStyle/>
        <a:p>
          <a:endParaRPr lang="en-US"/>
        </a:p>
      </dgm:t>
    </dgm:pt>
    <dgm:pt modelId="{15CB7AF6-0237-4938-8838-CF0D4B249EA5}" type="pres">
      <dgm:prSet presAssocID="{079F835A-FB6B-4B3A-B925-1ADE8D8D2361}" presName="shape" presStyleLbl="node1" presStyleIdx="2" presStyleCnt="9">
        <dgm:presLayoutVars>
          <dgm:bulletEnabled val="1"/>
        </dgm:presLayoutVars>
      </dgm:prSet>
      <dgm:spPr/>
      <dgm:t>
        <a:bodyPr/>
        <a:lstStyle/>
        <a:p>
          <a:endParaRPr lang="en-US"/>
        </a:p>
      </dgm:t>
    </dgm:pt>
    <dgm:pt modelId="{5FA25647-8702-4878-8F4C-E6BD903D67FB}" type="pres">
      <dgm:prSet presAssocID="{E6F575E6-FB6C-491E-86A7-B78F16EAADE4}" presName="sibTrans" presStyleLbl="sibTrans2D1" presStyleIdx="2" presStyleCnt="8"/>
      <dgm:spPr/>
      <dgm:t>
        <a:bodyPr/>
        <a:lstStyle/>
        <a:p>
          <a:endParaRPr lang="en-US"/>
        </a:p>
      </dgm:t>
    </dgm:pt>
    <dgm:pt modelId="{75E2DE73-3F84-4404-9868-721281FCC8E7}" type="pres">
      <dgm:prSet presAssocID="{72FE8B70-2800-4FEF-BAF3-FC67623A0309}" presName="middleNode" presStyleCnt="0"/>
      <dgm:spPr/>
      <dgm:t>
        <a:bodyPr/>
        <a:lstStyle/>
        <a:p>
          <a:endParaRPr lang="en-US"/>
        </a:p>
      </dgm:t>
    </dgm:pt>
    <dgm:pt modelId="{421736BE-337A-426C-A0E5-9AD5C2EB9FD1}" type="pres">
      <dgm:prSet presAssocID="{72FE8B70-2800-4FEF-BAF3-FC67623A0309}" presName="padding" presStyleLbl="node1" presStyleIdx="2" presStyleCnt="9"/>
      <dgm:spPr/>
      <dgm:t>
        <a:bodyPr/>
        <a:lstStyle/>
        <a:p>
          <a:endParaRPr lang="en-US"/>
        </a:p>
      </dgm:t>
    </dgm:pt>
    <dgm:pt modelId="{CBD2A2D7-D33B-4D38-B82F-067A6056EC00}" type="pres">
      <dgm:prSet presAssocID="{72FE8B70-2800-4FEF-BAF3-FC67623A0309}" presName="shape" presStyleLbl="node1" presStyleIdx="3" presStyleCnt="9">
        <dgm:presLayoutVars>
          <dgm:bulletEnabled val="1"/>
        </dgm:presLayoutVars>
      </dgm:prSet>
      <dgm:spPr/>
      <dgm:t>
        <a:bodyPr/>
        <a:lstStyle/>
        <a:p>
          <a:endParaRPr lang="en-US"/>
        </a:p>
      </dgm:t>
    </dgm:pt>
    <dgm:pt modelId="{449FB1C8-124A-4266-9C18-D869C55554D0}" type="pres">
      <dgm:prSet presAssocID="{50A9A355-886B-42C9-A7CD-641860DA0C2B}" presName="sibTrans" presStyleLbl="sibTrans2D1" presStyleIdx="3" presStyleCnt="8"/>
      <dgm:spPr/>
      <dgm:t>
        <a:bodyPr/>
        <a:lstStyle/>
        <a:p>
          <a:endParaRPr lang="en-US"/>
        </a:p>
      </dgm:t>
    </dgm:pt>
    <dgm:pt modelId="{1594DD40-0255-439E-8DBA-24E7A69B4D1A}" type="pres">
      <dgm:prSet presAssocID="{CA0C03C2-A489-4387-BC44-BB33223404DB}" presName="middleNode" presStyleCnt="0"/>
      <dgm:spPr/>
      <dgm:t>
        <a:bodyPr/>
        <a:lstStyle/>
        <a:p>
          <a:endParaRPr lang="en-US"/>
        </a:p>
      </dgm:t>
    </dgm:pt>
    <dgm:pt modelId="{7A20963D-BF57-4AE6-8327-9D1115C1DFEB}" type="pres">
      <dgm:prSet presAssocID="{CA0C03C2-A489-4387-BC44-BB33223404DB}" presName="padding" presStyleLbl="node1" presStyleIdx="3" presStyleCnt="9"/>
      <dgm:spPr/>
      <dgm:t>
        <a:bodyPr/>
        <a:lstStyle/>
        <a:p>
          <a:endParaRPr lang="en-US"/>
        </a:p>
      </dgm:t>
    </dgm:pt>
    <dgm:pt modelId="{3A347ACA-6126-4CEF-96B0-6EAC22B4D269}" type="pres">
      <dgm:prSet presAssocID="{CA0C03C2-A489-4387-BC44-BB33223404DB}" presName="shape" presStyleLbl="node1" presStyleIdx="4" presStyleCnt="9" custLinFactNeighborX="1593" custLinFactNeighborY="3028">
        <dgm:presLayoutVars>
          <dgm:bulletEnabled val="1"/>
        </dgm:presLayoutVars>
      </dgm:prSet>
      <dgm:spPr/>
      <dgm:t>
        <a:bodyPr/>
        <a:lstStyle/>
        <a:p>
          <a:endParaRPr lang="en-US"/>
        </a:p>
      </dgm:t>
    </dgm:pt>
    <dgm:pt modelId="{816D6C78-5788-406D-9590-BE0931828DEF}" type="pres">
      <dgm:prSet presAssocID="{4D771896-3B67-47D2-8C52-24DCA448CD7F}" presName="sibTrans" presStyleLbl="sibTrans2D1" presStyleIdx="4" presStyleCnt="8"/>
      <dgm:spPr/>
      <dgm:t>
        <a:bodyPr/>
        <a:lstStyle/>
        <a:p>
          <a:endParaRPr lang="en-US"/>
        </a:p>
      </dgm:t>
    </dgm:pt>
    <dgm:pt modelId="{9A1F9C5C-2376-457D-8CF8-EFF0DACFE68C}" type="pres">
      <dgm:prSet presAssocID="{C27C78CB-7913-45B6-8A37-E6067D7D58C4}" presName="middleNode" presStyleCnt="0"/>
      <dgm:spPr/>
      <dgm:t>
        <a:bodyPr/>
        <a:lstStyle/>
        <a:p>
          <a:endParaRPr lang="en-US"/>
        </a:p>
      </dgm:t>
    </dgm:pt>
    <dgm:pt modelId="{331880F7-237D-4B6B-916A-C65ED614235D}" type="pres">
      <dgm:prSet presAssocID="{C27C78CB-7913-45B6-8A37-E6067D7D58C4}" presName="padding" presStyleLbl="node1" presStyleIdx="4" presStyleCnt="9"/>
      <dgm:spPr/>
      <dgm:t>
        <a:bodyPr/>
        <a:lstStyle/>
        <a:p>
          <a:endParaRPr lang="en-US"/>
        </a:p>
      </dgm:t>
    </dgm:pt>
    <dgm:pt modelId="{70F131CF-F853-4180-AFB2-69A8730125B3}" type="pres">
      <dgm:prSet presAssocID="{C27C78CB-7913-45B6-8A37-E6067D7D58C4}" presName="shape" presStyleLbl="node1" presStyleIdx="5" presStyleCnt="9" custLinFactNeighborX="2527" custLinFactNeighborY="2825">
        <dgm:presLayoutVars>
          <dgm:bulletEnabled val="1"/>
        </dgm:presLayoutVars>
      </dgm:prSet>
      <dgm:spPr/>
      <dgm:t>
        <a:bodyPr/>
        <a:lstStyle/>
        <a:p>
          <a:endParaRPr lang="en-US"/>
        </a:p>
      </dgm:t>
    </dgm:pt>
    <dgm:pt modelId="{338DF81C-358C-4F82-B5EB-B569AAD4E734}" type="pres">
      <dgm:prSet presAssocID="{3F8490EA-C24B-499E-A607-71DAECD95DED}" presName="sibTrans" presStyleLbl="sibTrans2D1" presStyleIdx="5" presStyleCnt="8"/>
      <dgm:spPr/>
      <dgm:t>
        <a:bodyPr/>
        <a:lstStyle/>
        <a:p>
          <a:endParaRPr lang="en-US"/>
        </a:p>
      </dgm:t>
    </dgm:pt>
    <dgm:pt modelId="{0B6021CC-9E05-4386-9A16-5C01F0F2EB60}" type="pres">
      <dgm:prSet presAssocID="{5316B6C4-F2E0-4C49-8BA3-220024E51D6F}" presName="middleNode" presStyleCnt="0"/>
      <dgm:spPr/>
      <dgm:t>
        <a:bodyPr/>
        <a:lstStyle/>
        <a:p>
          <a:endParaRPr lang="en-US"/>
        </a:p>
      </dgm:t>
    </dgm:pt>
    <dgm:pt modelId="{1C08B892-7949-4422-BC69-2C228156398B}" type="pres">
      <dgm:prSet presAssocID="{5316B6C4-F2E0-4C49-8BA3-220024E51D6F}" presName="padding" presStyleLbl="node1" presStyleIdx="5" presStyleCnt="9"/>
      <dgm:spPr/>
      <dgm:t>
        <a:bodyPr/>
        <a:lstStyle/>
        <a:p>
          <a:endParaRPr lang="en-US"/>
        </a:p>
      </dgm:t>
    </dgm:pt>
    <dgm:pt modelId="{4999E4EC-F616-4477-8FCD-73A7FC3AB9FE}" type="pres">
      <dgm:prSet presAssocID="{5316B6C4-F2E0-4C49-8BA3-220024E51D6F}" presName="shape" presStyleLbl="node1" presStyleIdx="6" presStyleCnt="9" custLinFactNeighborX="1593" custLinFactNeighborY="3028">
        <dgm:presLayoutVars>
          <dgm:bulletEnabled val="1"/>
        </dgm:presLayoutVars>
      </dgm:prSet>
      <dgm:spPr/>
      <dgm:t>
        <a:bodyPr/>
        <a:lstStyle/>
        <a:p>
          <a:endParaRPr lang="en-US"/>
        </a:p>
      </dgm:t>
    </dgm:pt>
    <dgm:pt modelId="{96771B0B-EB83-4BC4-B977-EC8D44C7B8C8}" type="pres">
      <dgm:prSet presAssocID="{23324B80-A409-492C-9947-35B8A3AE00EA}" presName="sibTrans" presStyleLbl="sibTrans2D1" presStyleIdx="6" presStyleCnt="8"/>
      <dgm:spPr/>
      <dgm:t>
        <a:bodyPr/>
        <a:lstStyle/>
        <a:p>
          <a:endParaRPr lang="en-US"/>
        </a:p>
      </dgm:t>
    </dgm:pt>
    <dgm:pt modelId="{2C0DDFBA-3937-4078-84D1-410B783D39F7}" type="pres">
      <dgm:prSet presAssocID="{AC4885E9-1421-456B-B818-94B79126FF34}" presName="middleNode" presStyleCnt="0"/>
      <dgm:spPr/>
      <dgm:t>
        <a:bodyPr/>
        <a:lstStyle/>
        <a:p>
          <a:endParaRPr lang="en-US"/>
        </a:p>
      </dgm:t>
    </dgm:pt>
    <dgm:pt modelId="{012F8DF4-A333-4B0E-812E-408190C82FA9}" type="pres">
      <dgm:prSet presAssocID="{AC4885E9-1421-456B-B818-94B79126FF34}" presName="padding" presStyleLbl="node1" presStyleIdx="6" presStyleCnt="9"/>
      <dgm:spPr/>
      <dgm:t>
        <a:bodyPr/>
        <a:lstStyle/>
        <a:p>
          <a:endParaRPr lang="en-US"/>
        </a:p>
      </dgm:t>
    </dgm:pt>
    <dgm:pt modelId="{E28CC140-6835-4AB3-ACCF-0014587F5FBD}" type="pres">
      <dgm:prSet presAssocID="{AC4885E9-1421-456B-B818-94B79126FF34}" presName="shape" presStyleLbl="node1" presStyleIdx="7" presStyleCnt="9" custLinFactNeighborX="1593" custLinFactNeighborY="3028">
        <dgm:presLayoutVars>
          <dgm:bulletEnabled val="1"/>
        </dgm:presLayoutVars>
      </dgm:prSet>
      <dgm:spPr/>
      <dgm:t>
        <a:bodyPr/>
        <a:lstStyle/>
        <a:p>
          <a:endParaRPr lang="en-US"/>
        </a:p>
      </dgm:t>
    </dgm:pt>
    <dgm:pt modelId="{703F2DA0-58C0-465B-A79D-25C26A29BFDD}" type="pres">
      <dgm:prSet presAssocID="{60DE577F-0AF6-4FC6-9AAF-8E584DA3D860}" presName="sibTrans" presStyleLbl="sibTrans2D1" presStyleIdx="7" presStyleCnt="8"/>
      <dgm:spPr/>
      <dgm:t>
        <a:bodyPr/>
        <a:lstStyle/>
        <a:p>
          <a:endParaRPr lang="en-US"/>
        </a:p>
      </dgm:t>
    </dgm:pt>
    <dgm:pt modelId="{D569E769-D756-48FC-8801-F3EAA49B48FC}" type="pres">
      <dgm:prSet presAssocID="{607D6324-66E5-4D39-9502-F55F62DCAF05}" presName="lastNode" presStyleLbl="node1" presStyleIdx="8" presStyleCnt="9">
        <dgm:presLayoutVars>
          <dgm:bulletEnabled val="1"/>
        </dgm:presLayoutVars>
      </dgm:prSet>
      <dgm:spPr/>
      <dgm:t>
        <a:bodyPr/>
        <a:lstStyle/>
        <a:p>
          <a:endParaRPr lang="en-US"/>
        </a:p>
      </dgm:t>
    </dgm:pt>
  </dgm:ptLst>
  <dgm:cxnLst>
    <dgm:cxn modelId="{462B49F8-D969-42C7-AF4D-EA6A12121AFA}" type="presOf" srcId="{72FE8B70-2800-4FEF-BAF3-FC67623A0309}" destId="{CBD2A2D7-D33B-4D38-B82F-067A6056EC00}" srcOrd="0" destOrd="0" presId="urn:microsoft.com/office/officeart/2005/8/layout/bProcess2"/>
    <dgm:cxn modelId="{80F7FB8E-0861-4BA4-819C-6C3FA8E37EF6}" type="presOf" srcId="{079F835A-FB6B-4B3A-B925-1ADE8D8D2361}" destId="{15CB7AF6-0237-4938-8838-CF0D4B249EA5}" srcOrd="0" destOrd="0" presId="urn:microsoft.com/office/officeart/2005/8/layout/bProcess2"/>
    <dgm:cxn modelId="{695EFC3D-8870-4290-8289-51597396DC71}" type="presOf" srcId="{28CA4000-F7E8-4AEC-A6D1-E08ED25E30DD}" destId="{6083F95F-57E5-477F-AF73-8429F29128CE}" srcOrd="0" destOrd="0" presId="urn:microsoft.com/office/officeart/2005/8/layout/bProcess2"/>
    <dgm:cxn modelId="{6F64CA2E-FCEE-409F-A85C-58B0BAECE5E4}" srcId="{85774CE3-2025-46DF-BE41-B8372ADDDB49}" destId="{5316B6C4-F2E0-4C49-8BA3-220024E51D6F}" srcOrd="6" destOrd="0" parTransId="{25E76209-9D3C-4D25-9CCF-607E3D923E26}" sibTransId="{23324B80-A409-492C-9947-35B8A3AE00EA}"/>
    <dgm:cxn modelId="{1610649E-24A9-4D3A-BF90-0D30398F57A7}" srcId="{85774CE3-2025-46DF-BE41-B8372ADDDB49}" destId="{72FE8B70-2800-4FEF-BAF3-FC67623A0309}" srcOrd="3" destOrd="0" parTransId="{6A271B9D-AFF6-42FE-98E2-0C2F9EBDA308}" sibTransId="{50A9A355-886B-42C9-A7CD-641860DA0C2B}"/>
    <dgm:cxn modelId="{7C58A203-28CD-4F08-AB61-40174AEB7D7A}" type="presOf" srcId="{5316B6C4-F2E0-4C49-8BA3-220024E51D6F}" destId="{4999E4EC-F616-4477-8FCD-73A7FC3AB9FE}" srcOrd="0" destOrd="0" presId="urn:microsoft.com/office/officeart/2005/8/layout/bProcess2"/>
    <dgm:cxn modelId="{EA214DCF-256B-4190-9305-F829824D02D8}" type="presOf" srcId="{76744555-9C2F-4891-B780-5E21A7DCCFB9}" destId="{AB508B6A-A1DE-4CDD-8486-9BB6157F3394}" srcOrd="0" destOrd="0" presId="urn:microsoft.com/office/officeart/2005/8/layout/bProcess2"/>
    <dgm:cxn modelId="{5C30F755-F68A-42B5-93E2-270B5498C2ED}" type="presOf" srcId="{50A9A355-886B-42C9-A7CD-641860DA0C2B}" destId="{449FB1C8-124A-4266-9C18-D869C55554D0}" srcOrd="0" destOrd="0" presId="urn:microsoft.com/office/officeart/2005/8/layout/bProcess2"/>
    <dgm:cxn modelId="{17900914-EDAB-438E-BDE6-6C459C009E6C}" type="presOf" srcId="{60DE577F-0AF6-4FC6-9AAF-8E584DA3D860}" destId="{703F2DA0-58C0-465B-A79D-25C26A29BFDD}" srcOrd="0" destOrd="0" presId="urn:microsoft.com/office/officeart/2005/8/layout/bProcess2"/>
    <dgm:cxn modelId="{7D4E64CB-4E3A-43D1-934C-A57E579D5E99}" type="presOf" srcId="{E6F575E6-FB6C-491E-86A7-B78F16EAADE4}" destId="{5FA25647-8702-4878-8F4C-E6BD903D67FB}" srcOrd="0" destOrd="0" presId="urn:microsoft.com/office/officeart/2005/8/layout/bProcess2"/>
    <dgm:cxn modelId="{E39B7D91-7912-4A55-B92E-3699DBE5614A}" type="presOf" srcId="{78F0BC88-A81B-484C-AD0F-D571DC7E3AB7}" destId="{32FB69FB-5CCC-4556-B719-7417FC068238}" srcOrd="0" destOrd="0" presId="urn:microsoft.com/office/officeart/2005/8/layout/bProcess2"/>
    <dgm:cxn modelId="{8982215B-59C9-4478-A910-25285D9011D6}" srcId="{85774CE3-2025-46DF-BE41-B8372ADDDB49}" destId="{76744555-9C2F-4891-B780-5E21A7DCCFB9}" srcOrd="0" destOrd="0" parTransId="{3539A8E2-E7A9-4BE9-B7AF-B4E3717E96AA}" sibTransId="{28CA4000-F7E8-4AEC-A6D1-E08ED25E30DD}"/>
    <dgm:cxn modelId="{4BE43BF2-6EE4-4EAA-9AD9-382D3A18DEA4}" srcId="{85774CE3-2025-46DF-BE41-B8372ADDDB49}" destId="{607D6324-66E5-4D39-9502-F55F62DCAF05}" srcOrd="8" destOrd="0" parTransId="{DE71E0E0-BE3B-4ED7-9543-BBED3546658C}" sibTransId="{AF0C5D0A-B743-4601-B0C0-0C840AAAB10E}"/>
    <dgm:cxn modelId="{86A642B6-1854-41F4-9FD0-91AF0FED7684}" srcId="{85774CE3-2025-46DF-BE41-B8372ADDDB49}" destId="{853E8D29-375F-4879-8103-9441CAEEFD42}" srcOrd="1" destOrd="0" parTransId="{39524460-4663-4C63-9E53-1674D860EA84}" sibTransId="{78F0BC88-A81B-484C-AD0F-D571DC7E3AB7}"/>
    <dgm:cxn modelId="{A8D01C40-14A3-4B1D-AC37-50B2116935F5}" type="presOf" srcId="{3F8490EA-C24B-499E-A607-71DAECD95DED}" destId="{338DF81C-358C-4F82-B5EB-B569AAD4E734}" srcOrd="0" destOrd="0" presId="urn:microsoft.com/office/officeart/2005/8/layout/bProcess2"/>
    <dgm:cxn modelId="{C280714A-38AA-43AE-BA76-9A29539B92BC}" srcId="{85774CE3-2025-46DF-BE41-B8372ADDDB49}" destId="{079F835A-FB6B-4B3A-B925-1ADE8D8D2361}" srcOrd="2" destOrd="0" parTransId="{3B8DE42F-E784-4672-A3C1-A3B730058B18}" sibTransId="{E6F575E6-FB6C-491E-86A7-B78F16EAADE4}"/>
    <dgm:cxn modelId="{5BB594F8-F857-4E30-B309-6E908EE79FF6}" type="presOf" srcId="{C27C78CB-7913-45B6-8A37-E6067D7D58C4}" destId="{70F131CF-F853-4180-AFB2-69A8730125B3}" srcOrd="0" destOrd="0" presId="urn:microsoft.com/office/officeart/2005/8/layout/bProcess2"/>
    <dgm:cxn modelId="{C11EBF6F-6962-487D-BED7-9ECD1F8CA302}" type="presOf" srcId="{CA0C03C2-A489-4387-BC44-BB33223404DB}" destId="{3A347ACA-6126-4CEF-96B0-6EAC22B4D269}" srcOrd="0" destOrd="0" presId="urn:microsoft.com/office/officeart/2005/8/layout/bProcess2"/>
    <dgm:cxn modelId="{854F9C08-E211-4FCF-A88A-D0CA9E90EB10}" type="presOf" srcId="{23324B80-A409-492C-9947-35B8A3AE00EA}" destId="{96771B0B-EB83-4BC4-B977-EC8D44C7B8C8}" srcOrd="0" destOrd="0" presId="urn:microsoft.com/office/officeart/2005/8/layout/bProcess2"/>
    <dgm:cxn modelId="{53F157AF-C991-4CBB-91C7-B316FA8F3E6D}" srcId="{85774CE3-2025-46DF-BE41-B8372ADDDB49}" destId="{C27C78CB-7913-45B6-8A37-E6067D7D58C4}" srcOrd="5" destOrd="0" parTransId="{D63FBB06-9494-48A9-AB0B-4D114267E6AC}" sibTransId="{3F8490EA-C24B-499E-A607-71DAECD95DED}"/>
    <dgm:cxn modelId="{AF9D9C93-50CE-4894-B1B4-E350BC20CD3F}" type="presOf" srcId="{607D6324-66E5-4D39-9502-F55F62DCAF05}" destId="{D569E769-D756-48FC-8801-F3EAA49B48FC}" srcOrd="0" destOrd="0" presId="urn:microsoft.com/office/officeart/2005/8/layout/bProcess2"/>
    <dgm:cxn modelId="{03F9F262-11F1-4F7C-B6FE-0E27596BE5DF}" srcId="{85774CE3-2025-46DF-BE41-B8372ADDDB49}" destId="{CA0C03C2-A489-4387-BC44-BB33223404DB}" srcOrd="4" destOrd="0" parTransId="{D37795B0-5BE3-42C9-9DFC-B49DFBF04633}" sibTransId="{4D771896-3B67-47D2-8C52-24DCA448CD7F}"/>
    <dgm:cxn modelId="{F4BB2AA9-5BA6-4EC3-ADA8-44A0D7451C71}" type="presOf" srcId="{4D771896-3B67-47D2-8C52-24DCA448CD7F}" destId="{816D6C78-5788-406D-9590-BE0931828DEF}" srcOrd="0" destOrd="0" presId="urn:microsoft.com/office/officeart/2005/8/layout/bProcess2"/>
    <dgm:cxn modelId="{6DB8932F-354F-48D6-9E00-DA6CBD9A3E36}" srcId="{85774CE3-2025-46DF-BE41-B8372ADDDB49}" destId="{AC4885E9-1421-456B-B818-94B79126FF34}" srcOrd="7" destOrd="0" parTransId="{3696DBEA-8147-4A41-BAB5-8EB0492BB36D}" sibTransId="{60DE577F-0AF6-4FC6-9AAF-8E584DA3D860}"/>
    <dgm:cxn modelId="{8D8A3BD1-6A41-4E2D-A1CE-A0C239DD2722}" type="presOf" srcId="{85774CE3-2025-46DF-BE41-B8372ADDDB49}" destId="{801292EE-1B22-4FC4-96B8-F5658DF1F83B}" srcOrd="0" destOrd="0" presId="urn:microsoft.com/office/officeart/2005/8/layout/bProcess2"/>
    <dgm:cxn modelId="{514C394D-8E2E-4476-B951-CF923591A475}" type="presOf" srcId="{853E8D29-375F-4879-8103-9441CAEEFD42}" destId="{EA612164-8725-4F5F-ADE2-500B450EE2AD}" srcOrd="0" destOrd="0" presId="urn:microsoft.com/office/officeart/2005/8/layout/bProcess2"/>
    <dgm:cxn modelId="{9D543851-FFD5-4EE0-8F2D-FF0CE8AE8623}" type="presOf" srcId="{AC4885E9-1421-456B-B818-94B79126FF34}" destId="{E28CC140-6835-4AB3-ACCF-0014587F5FBD}" srcOrd="0" destOrd="0" presId="urn:microsoft.com/office/officeart/2005/8/layout/bProcess2"/>
    <dgm:cxn modelId="{5BE6454D-C97B-4E0C-8C50-B4DF545B7D51}" type="presParOf" srcId="{801292EE-1B22-4FC4-96B8-F5658DF1F83B}" destId="{AB508B6A-A1DE-4CDD-8486-9BB6157F3394}" srcOrd="0" destOrd="0" presId="urn:microsoft.com/office/officeart/2005/8/layout/bProcess2"/>
    <dgm:cxn modelId="{75A1BE3C-DC71-441B-A30F-C67F5065D748}" type="presParOf" srcId="{801292EE-1B22-4FC4-96B8-F5658DF1F83B}" destId="{6083F95F-57E5-477F-AF73-8429F29128CE}" srcOrd="1" destOrd="0" presId="urn:microsoft.com/office/officeart/2005/8/layout/bProcess2"/>
    <dgm:cxn modelId="{6883A2BE-537C-4C59-9738-93CB34107823}" type="presParOf" srcId="{801292EE-1B22-4FC4-96B8-F5658DF1F83B}" destId="{32D6BE49-8D45-4E17-AA39-7F4B213AFC29}" srcOrd="2" destOrd="0" presId="urn:microsoft.com/office/officeart/2005/8/layout/bProcess2"/>
    <dgm:cxn modelId="{196151A3-4F33-4CC0-9D6C-13E32D181ADE}" type="presParOf" srcId="{32D6BE49-8D45-4E17-AA39-7F4B213AFC29}" destId="{FC13BAB1-640A-46E0-A998-4A4B2F11F97C}" srcOrd="0" destOrd="0" presId="urn:microsoft.com/office/officeart/2005/8/layout/bProcess2"/>
    <dgm:cxn modelId="{92DF38F0-DB0A-4C94-BD8E-C7FF38614788}" type="presParOf" srcId="{32D6BE49-8D45-4E17-AA39-7F4B213AFC29}" destId="{EA612164-8725-4F5F-ADE2-500B450EE2AD}" srcOrd="1" destOrd="0" presId="urn:microsoft.com/office/officeart/2005/8/layout/bProcess2"/>
    <dgm:cxn modelId="{E5E698A9-F306-47E2-AE2A-CE70941F7567}" type="presParOf" srcId="{801292EE-1B22-4FC4-96B8-F5658DF1F83B}" destId="{32FB69FB-5CCC-4556-B719-7417FC068238}" srcOrd="3" destOrd="0" presId="urn:microsoft.com/office/officeart/2005/8/layout/bProcess2"/>
    <dgm:cxn modelId="{0AC63D64-7B22-40AB-90CD-138F68F23C46}" type="presParOf" srcId="{801292EE-1B22-4FC4-96B8-F5658DF1F83B}" destId="{38292961-2C9E-4C3D-9F8C-7D3010F7BE6F}" srcOrd="4" destOrd="0" presId="urn:microsoft.com/office/officeart/2005/8/layout/bProcess2"/>
    <dgm:cxn modelId="{E1F36EF1-F8B1-4791-B913-DE7347B88F70}" type="presParOf" srcId="{38292961-2C9E-4C3D-9F8C-7D3010F7BE6F}" destId="{E93175FF-4CE2-4AC9-A3D9-930788339331}" srcOrd="0" destOrd="0" presId="urn:microsoft.com/office/officeart/2005/8/layout/bProcess2"/>
    <dgm:cxn modelId="{5C479279-E85C-4DC6-9A33-BFA245B55CD1}" type="presParOf" srcId="{38292961-2C9E-4C3D-9F8C-7D3010F7BE6F}" destId="{15CB7AF6-0237-4938-8838-CF0D4B249EA5}" srcOrd="1" destOrd="0" presId="urn:microsoft.com/office/officeart/2005/8/layout/bProcess2"/>
    <dgm:cxn modelId="{7735F73F-AED8-4139-8C04-09F2ABBA6793}" type="presParOf" srcId="{801292EE-1B22-4FC4-96B8-F5658DF1F83B}" destId="{5FA25647-8702-4878-8F4C-E6BD903D67FB}" srcOrd="5" destOrd="0" presId="urn:microsoft.com/office/officeart/2005/8/layout/bProcess2"/>
    <dgm:cxn modelId="{16AE1BCC-D984-481B-B65B-74D6DD4D1917}" type="presParOf" srcId="{801292EE-1B22-4FC4-96B8-F5658DF1F83B}" destId="{75E2DE73-3F84-4404-9868-721281FCC8E7}" srcOrd="6" destOrd="0" presId="urn:microsoft.com/office/officeart/2005/8/layout/bProcess2"/>
    <dgm:cxn modelId="{D1C91F11-A4B5-43AE-B41C-A8AF5D2AEB24}" type="presParOf" srcId="{75E2DE73-3F84-4404-9868-721281FCC8E7}" destId="{421736BE-337A-426C-A0E5-9AD5C2EB9FD1}" srcOrd="0" destOrd="0" presId="urn:microsoft.com/office/officeart/2005/8/layout/bProcess2"/>
    <dgm:cxn modelId="{A1E85F79-01CA-4FA0-ACBD-D17CE68E1573}" type="presParOf" srcId="{75E2DE73-3F84-4404-9868-721281FCC8E7}" destId="{CBD2A2D7-D33B-4D38-B82F-067A6056EC00}" srcOrd="1" destOrd="0" presId="urn:microsoft.com/office/officeart/2005/8/layout/bProcess2"/>
    <dgm:cxn modelId="{B6FF6521-D5D5-47F2-817E-83C4A6B4E23D}" type="presParOf" srcId="{801292EE-1B22-4FC4-96B8-F5658DF1F83B}" destId="{449FB1C8-124A-4266-9C18-D869C55554D0}" srcOrd="7" destOrd="0" presId="urn:microsoft.com/office/officeart/2005/8/layout/bProcess2"/>
    <dgm:cxn modelId="{1D3874C8-8CF6-490C-86F7-5DEAC9FFE9EF}" type="presParOf" srcId="{801292EE-1B22-4FC4-96B8-F5658DF1F83B}" destId="{1594DD40-0255-439E-8DBA-24E7A69B4D1A}" srcOrd="8" destOrd="0" presId="urn:microsoft.com/office/officeart/2005/8/layout/bProcess2"/>
    <dgm:cxn modelId="{B5545EB0-112A-4C08-AF6C-4128C2760CD1}" type="presParOf" srcId="{1594DD40-0255-439E-8DBA-24E7A69B4D1A}" destId="{7A20963D-BF57-4AE6-8327-9D1115C1DFEB}" srcOrd="0" destOrd="0" presId="urn:microsoft.com/office/officeart/2005/8/layout/bProcess2"/>
    <dgm:cxn modelId="{02CC9261-E422-4CD0-BD4D-5E00BBFEF842}" type="presParOf" srcId="{1594DD40-0255-439E-8DBA-24E7A69B4D1A}" destId="{3A347ACA-6126-4CEF-96B0-6EAC22B4D269}" srcOrd="1" destOrd="0" presId="urn:microsoft.com/office/officeart/2005/8/layout/bProcess2"/>
    <dgm:cxn modelId="{6A64E0FB-96DE-4E74-B468-5EB34EAA5CDF}" type="presParOf" srcId="{801292EE-1B22-4FC4-96B8-F5658DF1F83B}" destId="{816D6C78-5788-406D-9590-BE0931828DEF}" srcOrd="9" destOrd="0" presId="urn:microsoft.com/office/officeart/2005/8/layout/bProcess2"/>
    <dgm:cxn modelId="{4A66830A-736B-429B-B892-27E14EFAACE3}" type="presParOf" srcId="{801292EE-1B22-4FC4-96B8-F5658DF1F83B}" destId="{9A1F9C5C-2376-457D-8CF8-EFF0DACFE68C}" srcOrd="10" destOrd="0" presId="urn:microsoft.com/office/officeart/2005/8/layout/bProcess2"/>
    <dgm:cxn modelId="{F57E871F-2B48-4E40-84C4-EDC3CA1EC2EB}" type="presParOf" srcId="{9A1F9C5C-2376-457D-8CF8-EFF0DACFE68C}" destId="{331880F7-237D-4B6B-916A-C65ED614235D}" srcOrd="0" destOrd="0" presId="urn:microsoft.com/office/officeart/2005/8/layout/bProcess2"/>
    <dgm:cxn modelId="{6E42B2EE-F40B-4FC9-96A3-591B24325412}" type="presParOf" srcId="{9A1F9C5C-2376-457D-8CF8-EFF0DACFE68C}" destId="{70F131CF-F853-4180-AFB2-69A8730125B3}" srcOrd="1" destOrd="0" presId="urn:microsoft.com/office/officeart/2005/8/layout/bProcess2"/>
    <dgm:cxn modelId="{07FC6AA5-70DC-44A8-877D-6B3160FFF005}" type="presParOf" srcId="{801292EE-1B22-4FC4-96B8-F5658DF1F83B}" destId="{338DF81C-358C-4F82-B5EB-B569AAD4E734}" srcOrd="11" destOrd="0" presId="urn:microsoft.com/office/officeart/2005/8/layout/bProcess2"/>
    <dgm:cxn modelId="{69F16973-14EE-43F9-9DE9-2FCC31B9A409}" type="presParOf" srcId="{801292EE-1B22-4FC4-96B8-F5658DF1F83B}" destId="{0B6021CC-9E05-4386-9A16-5C01F0F2EB60}" srcOrd="12" destOrd="0" presId="urn:microsoft.com/office/officeart/2005/8/layout/bProcess2"/>
    <dgm:cxn modelId="{B2A1588A-4998-4625-BD84-D443BE458021}" type="presParOf" srcId="{0B6021CC-9E05-4386-9A16-5C01F0F2EB60}" destId="{1C08B892-7949-4422-BC69-2C228156398B}" srcOrd="0" destOrd="0" presId="urn:microsoft.com/office/officeart/2005/8/layout/bProcess2"/>
    <dgm:cxn modelId="{3608BBFD-0DD9-45AB-B3BB-9A335D828F00}" type="presParOf" srcId="{0B6021CC-9E05-4386-9A16-5C01F0F2EB60}" destId="{4999E4EC-F616-4477-8FCD-73A7FC3AB9FE}" srcOrd="1" destOrd="0" presId="urn:microsoft.com/office/officeart/2005/8/layout/bProcess2"/>
    <dgm:cxn modelId="{5E59D6CA-BF15-47D9-807C-70AFFBDD7F00}" type="presParOf" srcId="{801292EE-1B22-4FC4-96B8-F5658DF1F83B}" destId="{96771B0B-EB83-4BC4-B977-EC8D44C7B8C8}" srcOrd="13" destOrd="0" presId="urn:microsoft.com/office/officeart/2005/8/layout/bProcess2"/>
    <dgm:cxn modelId="{73D9964F-7098-4F6F-809E-48DE244B3A15}" type="presParOf" srcId="{801292EE-1B22-4FC4-96B8-F5658DF1F83B}" destId="{2C0DDFBA-3937-4078-84D1-410B783D39F7}" srcOrd="14" destOrd="0" presId="urn:microsoft.com/office/officeart/2005/8/layout/bProcess2"/>
    <dgm:cxn modelId="{40DACA97-66A6-46DB-A602-9CB240507301}" type="presParOf" srcId="{2C0DDFBA-3937-4078-84D1-410B783D39F7}" destId="{012F8DF4-A333-4B0E-812E-408190C82FA9}" srcOrd="0" destOrd="0" presId="urn:microsoft.com/office/officeart/2005/8/layout/bProcess2"/>
    <dgm:cxn modelId="{A127F07F-EE61-4E28-912E-0B377E88BF8D}" type="presParOf" srcId="{2C0DDFBA-3937-4078-84D1-410B783D39F7}" destId="{E28CC140-6835-4AB3-ACCF-0014587F5FBD}" srcOrd="1" destOrd="0" presId="urn:microsoft.com/office/officeart/2005/8/layout/bProcess2"/>
    <dgm:cxn modelId="{15C9058C-B6EE-4F87-8676-8EFF950F8316}" type="presParOf" srcId="{801292EE-1B22-4FC4-96B8-F5658DF1F83B}" destId="{703F2DA0-58C0-465B-A79D-25C26A29BFDD}" srcOrd="15" destOrd="0" presId="urn:microsoft.com/office/officeart/2005/8/layout/bProcess2"/>
    <dgm:cxn modelId="{3D2FFD79-9C6F-48C4-8D89-4D6258F768C0}" type="presParOf" srcId="{801292EE-1B22-4FC4-96B8-F5658DF1F83B}" destId="{D569E769-D756-48FC-8801-F3EAA49B48FC}" srcOrd="16" destOrd="0" presId="urn:microsoft.com/office/officeart/2005/8/layout/bProcess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B508B6A-A1DE-4CDD-8486-9BB6157F3394}">
      <dsp:nvSpPr>
        <dsp:cNvPr id="0" name=""/>
        <dsp:cNvSpPr/>
      </dsp:nvSpPr>
      <dsp:spPr>
        <a:xfrm>
          <a:off x="1222315" y="30116"/>
          <a:ext cx="1458964" cy="1458964"/>
        </a:xfrm>
        <a:prstGeom prst="ellipse">
          <a:avLst/>
        </a:prstGeom>
        <a:solidFill>
          <a:srgbClr val="0070C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en-US" sz="1500" kern="1200" dirty="0" smtClean="0">
              <a:latin typeface="+mj-lt"/>
            </a:rPr>
            <a:t>Notification</a:t>
          </a:r>
          <a:endParaRPr lang="en-US" sz="1500" kern="1200" dirty="0">
            <a:latin typeface="+mj-lt"/>
          </a:endParaRPr>
        </a:p>
      </dsp:txBody>
      <dsp:txXfrm>
        <a:off x="1222315" y="30116"/>
        <a:ext cx="1458964" cy="1458964"/>
      </dsp:txXfrm>
    </dsp:sp>
    <dsp:sp modelId="{6083F95F-57E5-477F-AF73-8429F29128CE}">
      <dsp:nvSpPr>
        <dsp:cNvPr id="0" name=""/>
        <dsp:cNvSpPr/>
      </dsp:nvSpPr>
      <dsp:spPr>
        <a:xfrm rot="10815860">
          <a:off x="1691320" y="1685808"/>
          <a:ext cx="510637" cy="383799"/>
        </a:xfrm>
        <a:prstGeom prst="triangle">
          <a:avLst/>
        </a:prstGeom>
        <a:solidFill>
          <a:srgbClr val="92D050"/>
        </a:solidFill>
        <a:ln>
          <a:noFill/>
        </a:ln>
        <a:effectLst/>
      </dsp:spPr>
      <dsp:style>
        <a:lnRef idx="0">
          <a:scrgbClr r="0" g="0" b="0"/>
        </a:lnRef>
        <a:fillRef idx="1">
          <a:scrgbClr r="0" g="0" b="0"/>
        </a:fillRef>
        <a:effectRef idx="0">
          <a:scrgbClr r="0" g="0" b="0"/>
        </a:effectRef>
        <a:fontRef idx="minor">
          <a:schemeClr val="lt1"/>
        </a:fontRef>
      </dsp:style>
    </dsp:sp>
    <dsp:sp modelId="{EA612164-8725-4F5F-ADE2-500B450EE2AD}">
      <dsp:nvSpPr>
        <dsp:cNvPr id="0" name=""/>
        <dsp:cNvSpPr/>
      </dsp:nvSpPr>
      <dsp:spPr>
        <a:xfrm>
          <a:off x="1456136" y="2244615"/>
          <a:ext cx="973129" cy="973129"/>
        </a:xfrm>
        <a:prstGeom prst="ellipse">
          <a:avLst/>
        </a:prstGeom>
        <a:solidFill>
          <a:srgbClr val="0070C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311150">
            <a:lnSpc>
              <a:spcPct val="90000"/>
            </a:lnSpc>
            <a:spcBef>
              <a:spcPct val="0"/>
            </a:spcBef>
            <a:spcAft>
              <a:spcPct val="35000"/>
            </a:spcAft>
          </a:pPr>
          <a:r>
            <a:rPr lang="en-US" sz="700" kern="1200" dirty="0" smtClean="0">
              <a:latin typeface="+mj-lt"/>
            </a:rPr>
            <a:t>Kick off </a:t>
          </a:r>
          <a:endParaRPr lang="en-US" sz="700" kern="1200" dirty="0">
            <a:latin typeface="+mj-lt"/>
          </a:endParaRPr>
        </a:p>
      </dsp:txBody>
      <dsp:txXfrm>
        <a:off x="1456136" y="2244615"/>
        <a:ext cx="973129" cy="973129"/>
      </dsp:txXfrm>
    </dsp:sp>
    <dsp:sp modelId="{32FB69FB-5CCC-4556-B719-7417FC068238}">
      <dsp:nvSpPr>
        <dsp:cNvPr id="0" name=""/>
        <dsp:cNvSpPr/>
      </dsp:nvSpPr>
      <dsp:spPr>
        <a:xfrm rot="10827467">
          <a:off x="1679545" y="3520209"/>
          <a:ext cx="510637" cy="383799"/>
        </a:xfrm>
        <a:prstGeom prst="triangle">
          <a:avLst/>
        </a:prstGeom>
        <a:solidFill>
          <a:srgbClr val="92D050"/>
        </a:solidFill>
        <a:ln>
          <a:noFill/>
        </a:ln>
        <a:effectLst/>
      </dsp:spPr>
      <dsp:style>
        <a:lnRef idx="0">
          <a:scrgbClr r="0" g="0" b="0"/>
        </a:lnRef>
        <a:fillRef idx="1">
          <a:scrgbClr r="0" g="0" b="0"/>
        </a:fillRef>
        <a:effectRef idx="0">
          <a:scrgbClr r="0" g="0" b="0"/>
        </a:effectRef>
        <a:fontRef idx="minor">
          <a:schemeClr val="lt1"/>
        </a:fontRef>
      </dsp:style>
    </dsp:sp>
    <dsp:sp modelId="{15CB7AF6-0237-4938-8838-CF0D4B249EA5}">
      <dsp:nvSpPr>
        <dsp:cNvPr id="0" name=""/>
        <dsp:cNvSpPr/>
      </dsp:nvSpPr>
      <dsp:spPr>
        <a:xfrm>
          <a:off x="1440635" y="4184750"/>
          <a:ext cx="973129" cy="973129"/>
        </a:xfrm>
        <a:prstGeom prst="ellipse">
          <a:avLst/>
        </a:prstGeom>
        <a:solidFill>
          <a:srgbClr val="0070C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311150">
            <a:lnSpc>
              <a:spcPct val="90000"/>
            </a:lnSpc>
            <a:spcBef>
              <a:spcPct val="0"/>
            </a:spcBef>
            <a:spcAft>
              <a:spcPct val="35000"/>
            </a:spcAft>
          </a:pPr>
          <a:r>
            <a:rPr lang="en-US" sz="700" kern="1200" dirty="0" smtClean="0">
              <a:latin typeface="+mj-lt"/>
            </a:rPr>
            <a:t>Investigation</a:t>
          </a:r>
          <a:endParaRPr lang="en-US" sz="700" kern="1200" dirty="0">
            <a:latin typeface="+mj-lt"/>
          </a:endParaRPr>
        </a:p>
      </dsp:txBody>
      <dsp:txXfrm>
        <a:off x="1440635" y="4184750"/>
        <a:ext cx="973129" cy="973129"/>
      </dsp:txXfrm>
    </dsp:sp>
    <dsp:sp modelId="{5FA25647-8702-4878-8F4C-E6BD903D67FB}">
      <dsp:nvSpPr>
        <dsp:cNvPr id="0" name=""/>
        <dsp:cNvSpPr/>
      </dsp:nvSpPr>
      <dsp:spPr>
        <a:xfrm rot="5400000">
          <a:off x="2776966" y="4479415"/>
          <a:ext cx="510637" cy="383799"/>
        </a:xfrm>
        <a:prstGeom prst="triangle">
          <a:avLst/>
        </a:prstGeom>
        <a:solidFill>
          <a:srgbClr val="92D050"/>
        </a:solidFill>
        <a:ln>
          <a:noFill/>
        </a:ln>
        <a:effectLst/>
      </dsp:spPr>
      <dsp:style>
        <a:lnRef idx="0">
          <a:scrgbClr r="0" g="0" b="0"/>
        </a:lnRef>
        <a:fillRef idx="1">
          <a:scrgbClr r="0" g="0" b="0"/>
        </a:fillRef>
        <a:effectRef idx="0">
          <a:scrgbClr r="0" g="0" b="0"/>
        </a:effectRef>
        <a:fontRef idx="minor">
          <a:schemeClr val="lt1"/>
        </a:fontRef>
      </dsp:style>
    </dsp:sp>
    <dsp:sp modelId="{CBD2A2D7-D33B-4D38-B82F-067A6056EC00}">
      <dsp:nvSpPr>
        <dsp:cNvPr id="0" name=""/>
        <dsp:cNvSpPr/>
      </dsp:nvSpPr>
      <dsp:spPr>
        <a:xfrm>
          <a:off x="3629081" y="4184750"/>
          <a:ext cx="973129" cy="973129"/>
        </a:xfrm>
        <a:prstGeom prst="ellipse">
          <a:avLst/>
        </a:prstGeom>
        <a:solidFill>
          <a:srgbClr val="0070C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311150">
            <a:lnSpc>
              <a:spcPct val="90000"/>
            </a:lnSpc>
            <a:spcBef>
              <a:spcPct val="0"/>
            </a:spcBef>
            <a:spcAft>
              <a:spcPct val="35000"/>
            </a:spcAft>
          </a:pPr>
          <a:r>
            <a:rPr lang="en-US" sz="700" kern="1200" dirty="0" smtClean="0">
              <a:latin typeface="+mj-lt"/>
            </a:rPr>
            <a:t>Reporting  draft</a:t>
          </a:r>
          <a:endParaRPr lang="en-US" sz="700" kern="1200" dirty="0">
            <a:latin typeface="+mj-lt"/>
          </a:endParaRPr>
        </a:p>
      </dsp:txBody>
      <dsp:txXfrm>
        <a:off x="3629081" y="4184750"/>
        <a:ext cx="973129" cy="973129"/>
      </dsp:txXfrm>
    </dsp:sp>
    <dsp:sp modelId="{449FB1C8-124A-4266-9C18-D869C55554D0}">
      <dsp:nvSpPr>
        <dsp:cNvPr id="0" name=""/>
        <dsp:cNvSpPr/>
      </dsp:nvSpPr>
      <dsp:spPr>
        <a:xfrm rot="27467">
          <a:off x="3868165" y="3498485"/>
          <a:ext cx="510637" cy="383799"/>
        </a:xfrm>
        <a:prstGeom prst="triangle">
          <a:avLst/>
        </a:prstGeom>
        <a:solidFill>
          <a:srgbClr val="92D050"/>
        </a:solidFill>
        <a:ln>
          <a:noFill/>
        </a:ln>
        <a:effectLst/>
      </dsp:spPr>
      <dsp:style>
        <a:lnRef idx="0">
          <a:scrgbClr r="0" g="0" b="0"/>
        </a:lnRef>
        <a:fillRef idx="1">
          <a:scrgbClr r="0" g="0" b="0"/>
        </a:fillRef>
        <a:effectRef idx="0">
          <a:scrgbClr r="0" g="0" b="0"/>
        </a:effectRef>
        <a:fontRef idx="minor">
          <a:schemeClr val="lt1"/>
        </a:fontRef>
      </dsp:style>
    </dsp:sp>
    <dsp:sp modelId="{3A347ACA-6126-4CEF-96B0-6EAC22B4D269}">
      <dsp:nvSpPr>
        <dsp:cNvPr id="0" name=""/>
        <dsp:cNvSpPr/>
      </dsp:nvSpPr>
      <dsp:spPr>
        <a:xfrm>
          <a:off x="3644583" y="2244615"/>
          <a:ext cx="973129" cy="973129"/>
        </a:xfrm>
        <a:prstGeom prst="ellipse">
          <a:avLst/>
        </a:prstGeom>
        <a:solidFill>
          <a:srgbClr val="0070C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311150">
            <a:lnSpc>
              <a:spcPct val="90000"/>
            </a:lnSpc>
            <a:spcBef>
              <a:spcPct val="0"/>
            </a:spcBef>
            <a:spcAft>
              <a:spcPct val="35000"/>
            </a:spcAft>
          </a:pPr>
          <a:r>
            <a:rPr lang="en-US" sz="700" kern="1200" dirty="0" smtClean="0">
              <a:latin typeface="+mj-lt"/>
            </a:rPr>
            <a:t>MSE3 IRC</a:t>
          </a:r>
          <a:endParaRPr lang="en-US" sz="700" kern="1200" dirty="0">
            <a:latin typeface="+mj-lt"/>
          </a:endParaRPr>
        </a:p>
      </dsp:txBody>
      <dsp:txXfrm>
        <a:off x="3644583" y="2244615"/>
        <a:ext cx="973129" cy="973129"/>
      </dsp:txXfrm>
    </dsp:sp>
    <dsp:sp modelId="{816D6C78-5788-406D-9590-BE0931828DEF}">
      <dsp:nvSpPr>
        <dsp:cNvPr id="0" name=""/>
        <dsp:cNvSpPr/>
      </dsp:nvSpPr>
      <dsp:spPr>
        <a:xfrm rot="15848">
          <a:off x="3880424" y="1542628"/>
          <a:ext cx="510637" cy="383799"/>
        </a:xfrm>
        <a:prstGeom prst="triangle">
          <a:avLst/>
        </a:prstGeom>
        <a:solidFill>
          <a:srgbClr val="92D050"/>
        </a:solidFill>
        <a:ln>
          <a:noFill/>
        </a:ln>
        <a:effectLst/>
      </dsp:spPr>
      <dsp:style>
        <a:lnRef idx="0">
          <a:scrgbClr r="0" g="0" b="0"/>
        </a:lnRef>
        <a:fillRef idx="1">
          <a:scrgbClr r="0" g="0" b="0"/>
        </a:fillRef>
        <a:effectRef idx="0">
          <a:scrgbClr r="0" g="0" b="0"/>
        </a:effectRef>
        <a:fontRef idx="minor">
          <a:schemeClr val="lt1"/>
        </a:fontRef>
      </dsp:style>
    </dsp:sp>
    <dsp:sp modelId="{70F131CF-F853-4180-AFB2-69A8730125B3}">
      <dsp:nvSpPr>
        <dsp:cNvPr id="0" name=""/>
        <dsp:cNvSpPr/>
      </dsp:nvSpPr>
      <dsp:spPr>
        <a:xfrm>
          <a:off x="3653672" y="273037"/>
          <a:ext cx="973129" cy="973129"/>
        </a:xfrm>
        <a:prstGeom prst="ellipse">
          <a:avLst/>
        </a:prstGeom>
        <a:solidFill>
          <a:srgbClr val="0070C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311150">
            <a:lnSpc>
              <a:spcPct val="90000"/>
            </a:lnSpc>
            <a:spcBef>
              <a:spcPct val="0"/>
            </a:spcBef>
            <a:spcAft>
              <a:spcPct val="35000"/>
            </a:spcAft>
          </a:pPr>
          <a:r>
            <a:rPr lang="en-US" sz="700" kern="1200" dirty="0" smtClean="0">
              <a:latin typeface="+mj-lt"/>
            </a:rPr>
            <a:t>Quality sign off</a:t>
          </a:r>
          <a:endParaRPr lang="en-US" sz="700" kern="1200" dirty="0">
            <a:latin typeface="+mj-lt"/>
          </a:endParaRPr>
        </a:p>
      </dsp:txBody>
      <dsp:txXfrm>
        <a:off x="3653672" y="273037"/>
        <a:ext cx="973129" cy="973129"/>
      </dsp:txXfrm>
    </dsp:sp>
    <dsp:sp modelId="{338DF81C-358C-4F82-B5EB-B569AAD4E734}">
      <dsp:nvSpPr>
        <dsp:cNvPr id="0" name=""/>
        <dsp:cNvSpPr/>
      </dsp:nvSpPr>
      <dsp:spPr>
        <a:xfrm rot="5403116">
          <a:off x="4985459" y="568699"/>
          <a:ext cx="510637" cy="383799"/>
        </a:xfrm>
        <a:prstGeom prst="triangle">
          <a:avLst/>
        </a:prstGeom>
        <a:solidFill>
          <a:srgbClr val="92D050"/>
        </a:solidFill>
        <a:ln>
          <a:noFill/>
        </a:ln>
        <a:effectLst/>
      </dsp:spPr>
      <dsp:style>
        <a:lnRef idx="0">
          <a:scrgbClr r="0" g="0" b="0"/>
        </a:lnRef>
        <a:fillRef idx="1">
          <a:scrgbClr r="0" g="0" b="0"/>
        </a:fillRef>
        <a:effectRef idx="0">
          <a:scrgbClr r="0" g="0" b="0"/>
        </a:effectRef>
        <a:fontRef idx="minor">
          <a:schemeClr val="lt1"/>
        </a:fontRef>
      </dsp:style>
    </dsp:sp>
    <dsp:sp modelId="{4999E4EC-F616-4477-8FCD-73A7FC3AB9FE}">
      <dsp:nvSpPr>
        <dsp:cNvPr id="0" name=""/>
        <dsp:cNvSpPr/>
      </dsp:nvSpPr>
      <dsp:spPr>
        <a:xfrm>
          <a:off x="5833030" y="275013"/>
          <a:ext cx="973129" cy="973129"/>
        </a:xfrm>
        <a:prstGeom prst="ellipse">
          <a:avLst/>
        </a:prstGeom>
        <a:solidFill>
          <a:srgbClr val="0070C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311150">
            <a:lnSpc>
              <a:spcPct val="90000"/>
            </a:lnSpc>
            <a:spcBef>
              <a:spcPct val="0"/>
            </a:spcBef>
            <a:spcAft>
              <a:spcPct val="35000"/>
            </a:spcAft>
          </a:pPr>
          <a:r>
            <a:rPr lang="en-US" sz="700" kern="1200" dirty="0" smtClean="0">
              <a:latin typeface="+mj-lt"/>
            </a:rPr>
            <a:t>IRC/MDIRC</a:t>
          </a:r>
          <a:endParaRPr lang="en-US" sz="700" kern="1200" dirty="0">
            <a:latin typeface="+mj-lt"/>
          </a:endParaRPr>
        </a:p>
      </dsp:txBody>
      <dsp:txXfrm>
        <a:off x="5833030" y="275013"/>
        <a:ext cx="973129" cy="973129"/>
      </dsp:txXfrm>
    </dsp:sp>
    <dsp:sp modelId="{96771B0B-EB83-4BC4-B977-EC8D44C7B8C8}">
      <dsp:nvSpPr>
        <dsp:cNvPr id="0" name=""/>
        <dsp:cNvSpPr/>
      </dsp:nvSpPr>
      <dsp:spPr>
        <a:xfrm rot="10800000">
          <a:off x="6064276" y="1565341"/>
          <a:ext cx="510637" cy="383799"/>
        </a:xfrm>
        <a:prstGeom prst="triangle">
          <a:avLst/>
        </a:prstGeom>
        <a:solidFill>
          <a:srgbClr val="92D050"/>
        </a:solidFill>
        <a:ln>
          <a:noFill/>
        </a:ln>
        <a:effectLst/>
      </dsp:spPr>
      <dsp:style>
        <a:lnRef idx="0">
          <a:scrgbClr r="0" g="0" b="0"/>
        </a:lnRef>
        <a:fillRef idx="1">
          <a:scrgbClr r="0" g="0" b="0"/>
        </a:fillRef>
        <a:effectRef idx="0">
          <a:scrgbClr r="0" g="0" b="0"/>
        </a:effectRef>
        <a:fontRef idx="minor">
          <a:schemeClr val="lt1"/>
        </a:fontRef>
      </dsp:style>
    </dsp:sp>
    <dsp:sp modelId="{E28CC140-6835-4AB3-ACCF-0014587F5FBD}">
      <dsp:nvSpPr>
        <dsp:cNvPr id="0" name=""/>
        <dsp:cNvSpPr/>
      </dsp:nvSpPr>
      <dsp:spPr>
        <a:xfrm>
          <a:off x="5833030" y="2244615"/>
          <a:ext cx="973129" cy="973129"/>
        </a:xfrm>
        <a:prstGeom prst="ellipse">
          <a:avLst/>
        </a:prstGeom>
        <a:solidFill>
          <a:srgbClr val="0070C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311150">
            <a:lnSpc>
              <a:spcPct val="90000"/>
            </a:lnSpc>
            <a:spcBef>
              <a:spcPct val="0"/>
            </a:spcBef>
            <a:spcAft>
              <a:spcPct val="35000"/>
            </a:spcAft>
          </a:pPr>
          <a:r>
            <a:rPr lang="en-US" sz="700" kern="1200" dirty="0" smtClean="0">
              <a:latin typeface="+mj-lt"/>
            </a:rPr>
            <a:t>Minutes/Actions</a:t>
          </a:r>
          <a:endParaRPr lang="en-US" sz="700" kern="1200" dirty="0">
            <a:latin typeface="+mj-lt"/>
          </a:endParaRPr>
        </a:p>
      </dsp:txBody>
      <dsp:txXfrm>
        <a:off x="5833030" y="2244615"/>
        <a:ext cx="973129" cy="973129"/>
      </dsp:txXfrm>
    </dsp:sp>
    <dsp:sp modelId="{703F2DA0-58C0-465B-A79D-25C26A29BFDD}">
      <dsp:nvSpPr>
        <dsp:cNvPr id="0" name=""/>
        <dsp:cNvSpPr/>
      </dsp:nvSpPr>
      <dsp:spPr>
        <a:xfrm rot="10827467">
          <a:off x="6057409" y="3398754"/>
          <a:ext cx="510637" cy="383799"/>
        </a:xfrm>
        <a:prstGeom prst="triangle">
          <a:avLst/>
        </a:prstGeom>
        <a:solidFill>
          <a:srgbClr val="92D050"/>
        </a:solidFill>
        <a:ln>
          <a:noFill/>
        </a:ln>
        <a:effectLst/>
      </dsp:spPr>
      <dsp:style>
        <a:lnRef idx="0">
          <a:scrgbClr r="0" g="0" b="0"/>
        </a:lnRef>
        <a:fillRef idx="1">
          <a:scrgbClr r="0" g="0" b="0"/>
        </a:fillRef>
        <a:effectRef idx="0">
          <a:scrgbClr r="0" g="0" b="0"/>
        </a:effectRef>
        <a:fontRef idx="minor">
          <a:schemeClr val="lt1"/>
        </a:fontRef>
      </dsp:style>
    </dsp:sp>
    <dsp:sp modelId="{D569E769-D756-48FC-8801-F3EAA49B48FC}">
      <dsp:nvSpPr>
        <dsp:cNvPr id="0" name=""/>
        <dsp:cNvSpPr/>
      </dsp:nvSpPr>
      <dsp:spPr>
        <a:xfrm>
          <a:off x="5574611" y="3941833"/>
          <a:ext cx="1458964" cy="1458964"/>
        </a:xfrm>
        <a:prstGeom prst="ellipse">
          <a:avLst/>
        </a:prstGeom>
        <a:solidFill>
          <a:srgbClr val="0070C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en-US" sz="1500" kern="1200" dirty="0" smtClean="0">
              <a:latin typeface="+mj-lt"/>
            </a:rPr>
            <a:t>PIM action close out</a:t>
          </a:r>
          <a:endParaRPr lang="en-US" sz="1500" kern="1200" dirty="0">
            <a:latin typeface="+mj-lt"/>
          </a:endParaRPr>
        </a:p>
      </dsp:txBody>
      <dsp:txXfrm>
        <a:off x="5574611" y="3941833"/>
        <a:ext cx="1458964" cy="1458964"/>
      </dsp:txXfrm>
    </dsp:sp>
  </dsp:spTree>
</dsp:drawing>
</file>

<file path=ppt/diagrams/layout1.xml><?xml version="1.0" encoding="utf-8"?>
<dgm:layoutDef xmlns:dgm="http://schemas.openxmlformats.org/drawingml/2006/diagram" xmlns:a="http://schemas.openxmlformats.org/drawingml/2006/main" uniqueId="urn:microsoft.com/office/officeart/2005/8/layout/bProcess2">
  <dgm:title val=""/>
  <dgm:desc val=""/>
  <dgm:catLst>
    <dgm:cat type="process" pri="24000"/>
  </dgm:catLst>
  <dgm:sampData>
    <dgm:dataModel>
      <dgm:ptLst>
        <dgm:pt modelId="0" type="doc"/>
        <dgm:pt modelId="1">
          <dgm:prSet phldr="1"/>
        </dgm:pt>
        <dgm:pt modelId="2">
          <dgm:prSet phldr="1"/>
        </dgm:pt>
        <dgm:pt modelId="3">
          <dgm:prSet phldr="1"/>
        </dgm:pt>
        <dgm:pt modelId="4">
          <dgm:prSet phldr="1"/>
        </dgm:pt>
        <dgm:pt modelId="5">
          <dgm:prSet phldr="1"/>
        </dgm:pt>
        <dgm:pt modelId="6">
          <dgm:prSet phldr="1"/>
        </dgm:pt>
        <dgm:pt modelId="7">
          <dgm:prSet phldr="1"/>
        </dgm:pt>
        <dgm:pt modelId="8">
          <dgm:prSet phldr="1"/>
        </dgm:pt>
        <dgm:pt modelId="9">
          <dgm:prSet phldr="1"/>
        </dgm:pt>
      </dgm:ptLst>
      <dgm:cxnLst>
        <dgm:cxn modelId="10" srcId="0" destId="1" srcOrd="0" destOrd="0"/>
        <dgm:cxn modelId="11" srcId="0" destId="2" srcOrd="1" destOrd="0"/>
        <dgm:cxn modelId="12" srcId="0" destId="3" srcOrd="2" destOrd="0"/>
        <dgm:cxn modelId="13" srcId="0" destId="4" srcOrd="3" destOrd="0"/>
        <dgm:cxn modelId="14" srcId="0" destId="5" srcOrd="4" destOrd="0"/>
        <dgm:cxn modelId="15" srcId="0" destId="6" srcOrd="5" destOrd="0"/>
        <dgm:cxn modelId="16" srcId="0" destId="7" srcOrd="6" destOrd="0"/>
        <dgm:cxn modelId="17" srcId="0" destId="8" srcOrd="7" destOrd="0"/>
        <dgm:cxn modelId="18" srcId="0" destId="9" srcOrd="8"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dgm:varLst>
    <dgm:choose name="Name0">
      <dgm:if name="Name1" func="var" arg="dir" op="equ" val="norm">
        <dgm:alg type="snake">
          <dgm:param type="grDir" val="tL"/>
          <dgm:param type="flowDir" val="col"/>
          <dgm:param type="contDir" val="revDir"/>
        </dgm:alg>
      </dgm:if>
      <dgm:else name="Name2">
        <dgm:alg type="snake">
          <dgm:param type="grDir" val="tR"/>
          <dgm:param type="flowDir" val="col"/>
          <dgm:param type="contDir" val="revDir"/>
        </dgm:alg>
      </dgm:else>
    </dgm:choose>
    <dgm:shape xmlns:r="http://schemas.openxmlformats.org/officeDocument/2006/relationships" r:blip="">
      <dgm:adjLst/>
    </dgm:shape>
    <dgm:presOf/>
    <dgm:constrLst>
      <dgm:constr type="w" for="ch" forName="firstNode" refType="w"/>
      <dgm:constr type="w" for="ch" forName="lastNode" refType="w" refFor="ch" refForName="firstNode" op="equ"/>
      <dgm:constr type="w" for="ch" forName="middleNode" refType="w" refFor="ch" refForName="firstNode" op="equ"/>
      <dgm:constr type="h" for="ch" ptType="sibTrans" refType="w" refFor="ch" refForName="middleNode" op="equ" fact="0.35"/>
      <dgm:constr type="sp" refType="w" refFor="ch" refForName="middleNode" fact="0.5"/>
      <dgm:constr type="connDist" for="des" ptType="sibTrans" op="equ"/>
      <dgm:constr type="primFontSz" for="ch" forName="firstNode" val="65"/>
      <dgm:constr type="primFontSz" for="ch" forName="lastNode" refType="primFontSz" refFor="ch" refForName="firstNode" op="equ"/>
      <dgm:constr type="primFontSz" for="des" forName="shape" val="65"/>
      <dgm:constr type="primFontSz" for="des" forName="shape" refType="primFontSz" refFor="ch" refForName="firstNode" op="lte"/>
      <dgm:constr type="primFontSz" for="des" forName="shape" refType="primFontSz" refFor="ch" refForName="lastNode" op="lte"/>
    </dgm:constrLst>
    <dgm:ruleLst/>
    <dgm:forEach name="Name3" axis="ch" ptType="node">
      <dgm:choose name="Name4">
        <dgm:if name="Name5" axis="self" ptType="node" func="pos" op="equ" val="1">
          <dgm:layoutNode name="first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if name="Name6" axis="self" ptType="node" func="revPos" op="equ" val="1">
          <dgm:layoutNode name="last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else name="Name7">
          <dgm:layoutNode name="middleNode">
            <dgm:alg type="composite"/>
            <dgm:shape xmlns:r="http://schemas.openxmlformats.org/officeDocument/2006/relationships" r:blip="">
              <dgm:adjLst/>
            </dgm:shape>
            <dgm:presOf/>
            <dgm:constrLst>
              <dgm:constr type="h" refType="w"/>
              <dgm:constr type="w" for="ch" forName="padding" refType="w"/>
              <dgm:constr type="h" for="ch" forName="padding" refType="h"/>
              <dgm:constr type="w" for="ch" forName="shape" refType="w" fact="0.667"/>
              <dgm:constr type="h" for="ch" forName="shape" refType="h" fact="0.667"/>
              <dgm:constr type="ctrX" for="ch" forName="shape" refType="w" fact="0.5"/>
              <dgm:constr type="ctrY" for="ch" forName="shape" refType="h" fact="0.5"/>
            </dgm:constrLst>
            <dgm:ruleLst/>
            <dgm:layoutNode name="padding">
              <dgm:alg type="sp"/>
              <dgm:shape xmlns:r="http://schemas.openxmlformats.org/officeDocument/2006/relationships" type="ellipse" r:blip="" hideGeom="1">
                <dgm:adjLst/>
              </dgm:shape>
              <dgm:presOf/>
              <dgm:constrLst/>
              <dgm:ruleLst/>
            </dgm:layoutNode>
            <dgm:layoutNode name="shap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else>
      </dgm:choose>
      <dgm:forEach name="Name8" axis="followSib" ptType="sibTrans" cnt="1">
        <dgm:layoutNode name="sibTrans">
          <dgm:choose name="Name9">
            <dgm:if name="Name10" func="var" arg="dir" op="equ" val="norm">
              <dgm:choose name="Name11">
                <dgm:if name="Name12" axis="self" ptType="sibTrans" func="pos" op="equ" val="1">
                  <dgm:alg type="conn">
                    <dgm:param type="begPts" val="auto"/>
                    <dgm:param type="endPts" val="auto"/>
                    <dgm:param type="srcNode" val="firstNode"/>
                    <dgm:param type="dstNode" val="shape"/>
                  </dgm:alg>
                </dgm:if>
                <dgm:if name="Name13" axis="self" ptType="sibTrans" func="revPos" op="equ" val="1">
                  <dgm:alg type="conn">
                    <dgm:param type="begPts" val="auto"/>
                    <dgm:param type="endPts" val="auto"/>
                    <dgm:param type="srcNode" val="shape"/>
                    <dgm:param type="dstNode" val="lastNode"/>
                  </dgm:alg>
                </dgm:if>
                <dgm:else name="Name14">
                  <dgm:alg type="conn">
                    <dgm:param type="begPts" val="auto"/>
                    <dgm:param type="endPts" val="auto"/>
                    <dgm:param type="srcNode" val="shape"/>
                    <dgm:param type="dstNode" val="shape"/>
                  </dgm:alg>
                </dgm:else>
              </dgm:choose>
            </dgm:if>
            <dgm:else name="Name15">
              <dgm:choose name="Name16">
                <dgm:if name="Name17" axis="self" ptType="sibTrans" func="pos" op="equ" val="1">
                  <dgm:alg type="conn">
                    <dgm:param type="begPts" val="auto"/>
                    <dgm:param type="endPts" val="auto"/>
                    <dgm:param type="srcNode" val="firstNode"/>
                    <dgm:param type="dstNode" val="shape"/>
                  </dgm:alg>
                </dgm:if>
                <dgm:if name="Name18" axis="self" ptType="sibTrans" func="revPos" op="equ" val="1">
                  <dgm:alg type="conn">
                    <dgm:param type="begPts" val="auto"/>
                    <dgm:param type="endPts" val="auto"/>
                    <dgm:param type="srcNode" val="shape"/>
                    <dgm:param type="dstNode" val="lastNode"/>
                  </dgm:alg>
                </dgm:if>
                <dgm:else name="Name19">
                  <dgm:alg type="conn">
                    <dgm:param type="begPts" val="auto"/>
                    <dgm:param type="endPts" val="auto"/>
                    <dgm:param type="srcNode" val="shape"/>
                    <dgm:param type="dstNode" val="shape"/>
                  </dgm:alg>
                </dgm:else>
              </dgm:choose>
            </dgm:else>
          </dgm:choose>
          <dgm:shape xmlns:r="http://schemas.openxmlformats.org/officeDocument/2006/relationships" rot="90" type="triangle" r:blip="">
            <dgm:adjLst/>
          </dgm:shape>
          <dgm:presOf axis="self"/>
          <dgm:constrLst>
            <dgm:constr type="w" refType="h"/>
            <dgm:constr type="connDist"/>
            <dgm:constr type="begPad" refType="connDist" fact="0.25"/>
            <dgm:constr type="endPad" refType="connDist" fact="0.22"/>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2890626" cy="496491"/>
          </a:xfrm>
          <a:prstGeom prst="rect">
            <a:avLst/>
          </a:prstGeom>
        </p:spPr>
        <p:txBody>
          <a:bodyPr vert="horz" lIns="94813" tIns="47406" rIns="94813" bIns="47406" rtlCol="0"/>
          <a:lstStyle>
            <a:lvl1pPr algn="l">
              <a:defRPr sz="1300"/>
            </a:lvl1pPr>
          </a:lstStyle>
          <a:p>
            <a:endParaRPr lang="en-CA"/>
          </a:p>
        </p:txBody>
      </p:sp>
      <p:sp>
        <p:nvSpPr>
          <p:cNvPr id="3" name="Date Placeholder 2"/>
          <p:cNvSpPr>
            <a:spLocks noGrp="1"/>
          </p:cNvSpPr>
          <p:nvPr>
            <p:ph type="dt" idx="1"/>
          </p:nvPr>
        </p:nvSpPr>
        <p:spPr>
          <a:xfrm>
            <a:off x="3778507" y="1"/>
            <a:ext cx="2890626" cy="496491"/>
          </a:xfrm>
          <a:prstGeom prst="rect">
            <a:avLst/>
          </a:prstGeom>
        </p:spPr>
        <p:txBody>
          <a:bodyPr vert="horz" lIns="94813" tIns="47406" rIns="94813" bIns="47406" rtlCol="0"/>
          <a:lstStyle>
            <a:lvl1pPr algn="r">
              <a:defRPr sz="1300"/>
            </a:lvl1pPr>
          </a:lstStyle>
          <a:p>
            <a:fld id="{CB6B1035-FDA4-48E2-B8FD-C35C624BD9F8}" type="datetimeFigureOut">
              <a:rPr lang="en-CA" smtClean="0"/>
              <a:pPr/>
              <a:t>17/10/2016</a:t>
            </a:fld>
            <a:endParaRPr lang="en-CA"/>
          </a:p>
        </p:txBody>
      </p:sp>
      <p:sp>
        <p:nvSpPr>
          <p:cNvPr id="4" name="Slide Image Placeholder 3"/>
          <p:cNvSpPr>
            <a:spLocks noGrp="1" noRot="1" noChangeAspect="1"/>
          </p:cNvSpPr>
          <p:nvPr>
            <p:ph type="sldImg" idx="2"/>
          </p:nvPr>
        </p:nvSpPr>
        <p:spPr>
          <a:xfrm>
            <a:off x="774700" y="744538"/>
            <a:ext cx="5121275" cy="3725862"/>
          </a:xfrm>
          <a:prstGeom prst="rect">
            <a:avLst/>
          </a:prstGeom>
          <a:noFill/>
          <a:ln w="12700">
            <a:solidFill>
              <a:prstClr val="black"/>
            </a:solidFill>
          </a:ln>
        </p:spPr>
        <p:txBody>
          <a:bodyPr vert="horz" lIns="94813" tIns="47406" rIns="94813" bIns="47406" rtlCol="0" anchor="ctr"/>
          <a:lstStyle/>
          <a:p>
            <a:endParaRPr lang="en-CA"/>
          </a:p>
        </p:txBody>
      </p:sp>
      <p:sp>
        <p:nvSpPr>
          <p:cNvPr id="5" name="Notes Placeholder 4"/>
          <p:cNvSpPr>
            <a:spLocks noGrp="1"/>
          </p:cNvSpPr>
          <p:nvPr>
            <p:ph type="body" sz="quarter" idx="3"/>
          </p:nvPr>
        </p:nvSpPr>
        <p:spPr>
          <a:xfrm>
            <a:off x="667068" y="4716663"/>
            <a:ext cx="5336540" cy="4468416"/>
          </a:xfrm>
          <a:prstGeom prst="rect">
            <a:avLst/>
          </a:prstGeom>
        </p:spPr>
        <p:txBody>
          <a:bodyPr vert="horz" lIns="94813" tIns="47406" rIns="94813" bIns="47406"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6" name="Footer Placeholder 5"/>
          <p:cNvSpPr>
            <a:spLocks noGrp="1"/>
          </p:cNvSpPr>
          <p:nvPr>
            <p:ph type="ftr" sz="quarter" idx="4"/>
          </p:nvPr>
        </p:nvSpPr>
        <p:spPr>
          <a:xfrm>
            <a:off x="1" y="9431601"/>
            <a:ext cx="2890626" cy="496491"/>
          </a:xfrm>
          <a:prstGeom prst="rect">
            <a:avLst/>
          </a:prstGeom>
        </p:spPr>
        <p:txBody>
          <a:bodyPr vert="horz" lIns="94813" tIns="47406" rIns="94813" bIns="47406" rtlCol="0" anchor="b"/>
          <a:lstStyle>
            <a:lvl1pPr algn="l">
              <a:defRPr sz="1300"/>
            </a:lvl1pPr>
          </a:lstStyle>
          <a:p>
            <a:endParaRPr lang="en-CA"/>
          </a:p>
        </p:txBody>
      </p:sp>
      <p:sp>
        <p:nvSpPr>
          <p:cNvPr id="7" name="Slide Number Placeholder 6"/>
          <p:cNvSpPr>
            <a:spLocks noGrp="1"/>
          </p:cNvSpPr>
          <p:nvPr>
            <p:ph type="sldNum" sz="quarter" idx="5"/>
          </p:nvPr>
        </p:nvSpPr>
        <p:spPr>
          <a:xfrm>
            <a:off x="3778507" y="9431601"/>
            <a:ext cx="2890626" cy="496491"/>
          </a:xfrm>
          <a:prstGeom prst="rect">
            <a:avLst/>
          </a:prstGeom>
        </p:spPr>
        <p:txBody>
          <a:bodyPr vert="horz" lIns="94813" tIns="47406" rIns="94813" bIns="47406" rtlCol="0" anchor="b"/>
          <a:lstStyle>
            <a:lvl1pPr algn="r">
              <a:defRPr sz="1300"/>
            </a:lvl1pPr>
          </a:lstStyle>
          <a:p>
            <a:fld id="{39BDC702-F6DC-45CC-B611-5B9AF5FEAE3C}" type="slidenum">
              <a:rPr lang="en-CA" smtClean="0"/>
              <a:pPr/>
              <a:t>‹#›</a:t>
            </a:fld>
            <a:endParaRPr lang="en-CA"/>
          </a:p>
        </p:txBody>
      </p:sp>
    </p:spTree>
    <p:extLst>
      <p:ext uri="{BB962C8B-B14F-4D97-AF65-F5344CB8AC3E}">
        <p14:creationId xmlns:p14="http://schemas.microsoft.com/office/powerpoint/2010/main" xmlns="" val="4189708794"/>
      </p:ext>
    </p:extLst>
  </p:cSld>
  <p:clrMap bg1="lt1" tx1="dk1" bg2="lt2" tx2="dk2" accent1="accent1" accent2="accent2" accent3="accent3" accent4="accent4" accent5="accent5" accent6="accent6" hlink="hlink" folHlink="folHlink"/>
  <p:notesStyle>
    <a:lvl1pPr marL="0" algn="l" defTabSz="992764" rtl="0" eaLnBrk="1" latinLnBrk="0" hangingPunct="1">
      <a:defRPr sz="1300" kern="1200">
        <a:solidFill>
          <a:schemeClr val="tx1"/>
        </a:solidFill>
        <a:latin typeface="+mn-lt"/>
        <a:ea typeface="+mn-ea"/>
        <a:cs typeface="+mn-cs"/>
      </a:defRPr>
    </a:lvl1pPr>
    <a:lvl2pPr marL="496382" algn="l" defTabSz="992764" rtl="0" eaLnBrk="1" latinLnBrk="0" hangingPunct="1">
      <a:defRPr sz="1300" kern="1200">
        <a:solidFill>
          <a:schemeClr val="tx1"/>
        </a:solidFill>
        <a:latin typeface="+mn-lt"/>
        <a:ea typeface="+mn-ea"/>
        <a:cs typeface="+mn-cs"/>
      </a:defRPr>
    </a:lvl2pPr>
    <a:lvl3pPr marL="992764" algn="l" defTabSz="992764" rtl="0" eaLnBrk="1" latinLnBrk="0" hangingPunct="1">
      <a:defRPr sz="1300" kern="1200">
        <a:solidFill>
          <a:schemeClr val="tx1"/>
        </a:solidFill>
        <a:latin typeface="+mn-lt"/>
        <a:ea typeface="+mn-ea"/>
        <a:cs typeface="+mn-cs"/>
      </a:defRPr>
    </a:lvl3pPr>
    <a:lvl4pPr marL="1489146" algn="l" defTabSz="992764" rtl="0" eaLnBrk="1" latinLnBrk="0" hangingPunct="1">
      <a:defRPr sz="1300" kern="1200">
        <a:solidFill>
          <a:schemeClr val="tx1"/>
        </a:solidFill>
        <a:latin typeface="+mn-lt"/>
        <a:ea typeface="+mn-ea"/>
        <a:cs typeface="+mn-cs"/>
      </a:defRPr>
    </a:lvl4pPr>
    <a:lvl5pPr marL="1985528" algn="l" defTabSz="992764" rtl="0" eaLnBrk="1" latinLnBrk="0" hangingPunct="1">
      <a:defRPr sz="1300" kern="1200">
        <a:solidFill>
          <a:schemeClr val="tx1"/>
        </a:solidFill>
        <a:latin typeface="+mn-lt"/>
        <a:ea typeface="+mn-ea"/>
        <a:cs typeface="+mn-cs"/>
      </a:defRPr>
    </a:lvl5pPr>
    <a:lvl6pPr marL="2481910" algn="l" defTabSz="992764" rtl="0" eaLnBrk="1" latinLnBrk="0" hangingPunct="1">
      <a:defRPr sz="1300" kern="1200">
        <a:solidFill>
          <a:schemeClr val="tx1"/>
        </a:solidFill>
        <a:latin typeface="+mn-lt"/>
        <a:ea typeface="+mn-ea"/>
        <a:cs typeface="+mn-cs"/>
      </a:defRPr>
    </a:lvl6pPr>
    <a:lvl7pPr marL="2978292" algn="l" defTabSz="992764" rtl="0" eaLnBrk="1" latinLnBrk="0" hangingPunct="1">
      <a:defRPr sz="1300" kern="1200">
        <a:solidFill>
          <a:schemeClr val="tx1"/>
        </a:solidFill>
        <a:latin typeface="+mn-lt"/>
        <a:ea typeface="+mn-ea"/>
        <a:cs typeface="+mn-cs"/>
      </a:defRPr>
    </a:lvl7pPr>
    <a:lvl8pPr marL="3474674" algn="l" defTabSz="992764" rtl="0" eaLnBrk="1" latinLnBrk="0" hangingPunct="1">
      <a:defRPr sz="1300" kern="1200">
        <a:solidFill>
          <a:schemeClr val="tx1"/>
        </a:solidFill>
        <a:latin typeface="+mn-lt"/>
        <a:ea typeface="+mn-ea"/>
        <a:cs typeface="+mn-cs"/>
      </a:defRPr>
    </a:lvl8pPr>
    <a:lvl9pPr marL="3971056" algn="l" defTabSz="992764"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4700" y="744538"/>
            <a:ext cx="5121275" cy="3725862"/>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9BDC702-F6DC-45CC-B611-5B9AF5FEAE3C}" type="slidenum">
              <a:rPr lang="en-CA" smtClean="0"/>
              <a:pPr/>
              <a:t>3</a:t>
            </a:fld>
            <a:endParaRPr lang="en-CA"/>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grpSp>
        <p:nvGrpSpPr>
          <p:cNvPr id="2" name="Group 13"/>
          <p:cNvGrpSpPr/>
          <p:nvPr/>
        </p:nvGrpSpPr>
        <p:grpSpPr>
          <a:xfrm>
            <a:off x="515145" y="241218"/>
            <a:ext cx="9029857" cy="6578374"/>
            <a:chOff x="468313" y="226142"/>
            <a:chExt cx="8208961" cy="6167226"/>
          </a:xfrm>
        </p:grpSpPr>
        <p:sp>
          <p:nvSpPr>
            <p:cNvPr id="15" name="Rectangle 4"/>
            <p:cNvSpPr>
              <a:spLocks noChangeArrowheads="1"/>
            </p:cNvSpPr>
            <p:nvPr/>
          </p:nvSpPr>
          <p:spPr bwMode="auto">
            <a:xfrm flipH="1">
              <a:off x="468313" y="1307018"/>
              <a:ext cx="7020000" cy="5086350"/>
            </a:xfrm>
            <a:prstGeom prst="rect">
              <a:avLst/>
            </a:prstGeom>
            <a:solidFill>
              <a:schemeClr val="accent1">
                <a:lumMod val="40000"/>
                <a:lumOff val="60000"/>
              </a:schemeClr>
            </a:solidFill>
            <a:ln w="9525">
              <a:noFill/>
              <a:miter lim="800000"/>
              <a:headEnd/>
              <a:tailEnd/>
            </a:ln>
            <a:effectLst/>
          </p:spPr>
          <p:txBody>
            <a:bodyPr wrap="none" anchor="ctr"/>
            <a:lstStyle/>
            <a:p>
              <a:r>
                <a:rPr lang="en-GB" smtClean="0"/>
                <a:t> </a:t>
              </a:r>
              <a:endParaRPr lang="en-GB" dirty="0"/>
            </a:p>
          </p:txBody>
        </p:sp>
        <p:sp>
          <p:nvSpPr>
            <p:cNvPr id="16" name="Rectangle 4"/>
            <p:cNvSpPr>
              <a:spLocks noChangeArrowheads="1"/>
            </p:cNvSpPr>
            <p:nvPr/>
          </p:nvSpPr>
          <p:spPr bwMode="auto">
            <a:xfrm flipH="1">
              <a:off x="1548071" y="226142"/>
              <a:ext cx="7129203" cy="5040000"/>
            </a:xfrm>
            <a:prstGeom prst="rect">
              <a:avLst/>
            </a:prstGeom>
            <a:solidFill>
              <a:schemeClr val="accent1">
                <a:lumMod val="60000"/>
                <a:lumOff val="40000"/>
              </a:schemeClr>
            </a:solidFill>
            <a:ln w="9525">
              <a:noFill/>
              <a:miter lim="800000"/>
              <a:headEnd/>
              <a:tailEnd/>
            </a:ln>
            <a:effectLst/>
          </p:spPr>
          <p:txBody>
            <a:bodyPr wrap="none" anchor="ctr"/>
            <a:lstStyle/>
            <a:p>
              <a:endParaRPr lang="en-GB"/>
            </a:p>
          </p:txBody>
        </p:sp>
        <p:sp>
          <p:nvSpPr>
            <p:cNvPr id="17" name="Rectangle 4"/>
            <p:cNvSpPr>
              <a:spLocks noChangeArrowheads="1"/>
            </p:cNvSpPr>
            <p:nvPr/>
          </p:nvSpPr>
          <p:spPr bwMode="auto">
            <a:xfrm flipH="1">
              <a:off x="1548072" y="1307018"/>
              <a:ext cx="5942197" cy="3960000"/>
            </a:xfrm>
            <a:prstGeom prst="rect">
              <a:avLst/>
            </a:prstGeom>
            <a:solidFill>
              <a:schemeClr val="accent1"/>
            </a:solidFill>
            <a:ln w="9525">
              <a:noFill/>
              <a:miter lim="800000"/>
              <a:headEnd/>
              <a:tailEnd/>
            </a:ln>
            <a:effectLst/>
          </p:spPr>
          <p:txBody>
            <a:bodyPr wrap="none" anchor="ctr"/>
            <a:lstStyle/>
            <a:p>
              <a:endParaRPr lang="en-GB"/>
            </a:p>
          </p:txBody>
        </p:sp>
        <p:pic>
          <p:nvPicPr>
            <p:cNvPr id="23" name="Picture 22" descr="Shell-2010-Pecten-RGBpc.wmf"/>
            <p:cNvPicPr>
              <a:picLocks noChangeAspect="1"/>
            </p:cNvPicPr>
            <p:nvPr/>
          </p:nvPicPr>
          <p:blipFill>
            <a:blip r:embed="rId2" cstate="print"/>
            <a:stretch>
              <a:fillRect/>
            </a:stretch>
          </p:blipFill>
          <p:spPr>
            <a:xfrm flipH="1">
              <a:off x="468313" y="290934"/>
              <a:ext cx="720000" cy="667868"/>
            </a:xfrm>
            <a:prstGeom prst="rect">
              <a:avLst/>
            </a:prstGeom>
            <a:noFill/>
          </p:spPr>
        </p:pic>
      </p:grpSp>
      <p:sp>
        <p:nvSpPr>
          <p:cNvPr id="28" name="Rectangle 2"/>
          <p:cNvSpPr>
            <a:spLocks noGrp="1" noChangeArrowheads="1"/>
          </p:cNvSpPr>
          <p:nvPr>
            <p:ph type="ctrTitle"/>
          </p:nvPr>
        </p:nvSpPr>
        <p:spPr>
          <a:xfrm>
            <a:off x="1867560" y="1494237"/>
            <a:ext cx="6263990" cy="1286400"/>
          </a:xfrm>
          <a:noFill/>
        </p:spPr>
        <p:txBody>
          <a:bodyPr lIns="0" tIns="0" rIns="0"/>
          <a:lstStyle>
            <a:lvl1pPr>
              <a:defRPr kern="1200" cap="all" spc="0" baseline="0">
                <a:solidFill>
                  <a:schemeClr val="accent2"/>
                </a:solidFill>
                <a:latin typeface="+mj-lt"/>
                <a:cs typeface="Arial" pitchFamily="34" charset="0"/>
              </a:defRPr>
            </a:lvl1pPr>
          </a:lstStyle>
          <a:p>
            <a:r>
              <a:rPr lang="en-US" smtClean="0"/>
              <a:t>Click to edit Master title style</a:t>
            </a:r>
            <a:endParaRPr lang="en-GB" dirty="0"/>
          </a:p>
        </p:txBody>
      </p:sp>
      <p:sp>
        <p:nvSpPr>
          <p:cNvPr id="29" name="Rectangle 3"/>
          <p:cNvSpPr>
            <a:spLocks noGrp="1" noChangeArrowheads="1"/>
          </p:cNvSpPr>
          <p:nvPr>
            <p:ph type="subTitle" idx="1"/>
          </p:nvPr>
        </p:nvSpPr>
        <p:spPr>
          <a:xfrm>
            <a:off x="1867560" y="3041280"/>
            <a:ext cx="2970000" cy="1728000"/>
          </a:xfrm>
        </p:spPr>
        <p:txBody>
          <a:bodyPr/>
          <a:lstStyle>
            <a:lvl1pPr marL="0" indent="0">
              <a:spcBef>
                <a:spcPct val="0"/>
              </a:spcBef>
              <a:buFont typeface="Wingdings" pitchFamily="2" charset="2"/>
              <a:buNone/>
              <a:defRPr sz="1700" baseline="0">
                <a:solidFill>
                  <a:schemeClr val="tx1"/>
                </a:solidFill>
                <a:latin typeface="+mn-lt"/>
                <a:cs typeface="Arial" pitchFamily="34" charset="0"/>
              </a:defRPr>
            </a:lvl1pPr>
          </a:lstStyle>
          <a:p>
            <a:r>
              <a:rPr lang="en-US" smtClean="0"/>
              <a:t>Click to edit Master subtitle style</a:t>
            </a:r>
            <a:endParaRPr lang="en-GB" dirty="0"/>
          </a:p>
        </p:txBody>
      </p:sp>
      <p:sp>
        <p:nvSpPr>
          <p:cNvPr id="32" name="Text Placeholder 31"/>
          <p:cNvSpPr>
            <a:spLocks noGrp="1"/>
          </p:cNvSpPr>
          <p:nvPr>
            <p:ph type="body" sz="quarter" idx="10" hasCustomPrompt="1"/>
          </p:nvPr>
        </p:nvSpPr>
        <p:spPr>
          <a:xfrm>
            <a:off x="1735870" y="5762679"/>
            <a:ext cx="6443686" cy="209552"/>
          </a:xfrm>
        </p:spPr>
        <p:txBody>
          <a:bodyPr anchor="t" anchorCtr="0"/>
          <a:lstStyle>
            <a:lvl1pPr>
              <a:buNone/>
              <a:defRPr sz="1300">
                <a:latin typeface="+mn-lt"/>
              </a:defRPr>
            </a:lvl1pPr>
          </a:lstStyle>
          <a:p>
            <a:pPr lvl="0"/>
            <a:r>
              <a:rPr lang="en-GB" smtClean="0"/>
              <a:t>Click to insert Author’s Name</a:t>
            </a:r>
            <a:endParaRPr lang="en-GB" dirty="0"/>
          </a:p>
        </p:txBody>
      </p:sp>
      <p:sp>
        <p:nvSpPr>
          <p:cNvPr id="33" name="Text Placeholder 31"/>
          <p:cNvSpPr>
            <a:spLocks noGrp="1"/>
          </p:cNvSpPr>
          <p:nvPr>
            <p:ph type="body" sz="quarter" idx="11" hasCustomPrompt="1"/>
          </p:nvPr>
        </p:nvSpPr>
        <p:spPr>
          <a:xfrm>
            <a:off x="1735870" y="6002710"/>
            <a:ext cx="6443686" cy="209552"/>
          </a:xfrm>
        </p:spPr>
        <p:txBody>
          <a:bodyPr anchor="t" anchorCtr="0"/>
          <a:lstStyle>
            <a:lvl1pPr>
              <a:buNone/>
              <a:defRPr sz="1300">
                <a:latin typeface="+mn-lt"/>
              </a:defRPr>
            </a:lvl1pPr>
          </a:lstStyle>
          <a:p>
            <a:pPr lvl="0"/>
            <a:r>
              <a:rPr lang="en-GB" smtClean="0"/>
              <a:t>Click to insert Role in Organisation</a:t>
            </a:r>
            <a:endParaRPr lang="en-GB" dirty="0"/>
          </a:p>
        </p:txBody>
      </p:sp>
      <p:sp>
        <p:nvSpPr>
          <p:cNvPr id="25" name="Rectangle 6" descr="Rectangle 6"/>
          <p:cNvSpPr>
            <a:spLocks noGrp="1" noChangeArrowheads="1"/>
          </p:cNvSpPr>
          <p:nvPr>
            <p:ph type="sldNum" sz="quarter" idx="4"/>
          </p:nvPr>
        </p:nvSpPr>
        <p:spPr bwMode="auto">
          <a:xfrm>
            <a:off x="9247260" y="6901718"/>
            <a:ext cx="293340" cy="180562"/>
          </a:xfrm>
          <a:prstGeom prst="rect">
            <a:avLst/>
          </a:prstGeom>
          <a:noFill/>
          <a:ln w="9525">
            <a:noFill/>
            <a:miter lim="800000"/>
            <a:headEnd/>
            <a:tailEnd/>
          </a:ln>
          <a:effectLst/>
        </p:spPr>
        <p:txBody>
          <a:bodyPr vert="horz" wrap="none" lIns="0" tIns="0" rIns="0" bIns="49638" numCol="1" anchor="t" anchorCtr="0" compatLnSpc="1">
            <a:prstTxWarp prst="textNoShape">
              <a:avLst/>
            </a:prstTxWarp>
          </a:bodyPr>
          <a:lstStyle>
            <a:lvl1pPr algn="r">
              <a:defRPr sz="900">
                <a:solidFill>
                  <a:schemeClr val="tx1"/>
                </a:solidFill>
                <a:latin typeface="+mn-lt"/>
                <a:cs typeface="Arial" pitchFamily="34" charset="0"/>
              </a:defRPr>
            </a:lvl1pPr>
          </a:lstStyle>
          <a:p>
            <a:fld id="{D32BAE6A-B452-4007-8177-56DD051636F9}" type="slidenum">
              <a:rPr lang="en-GB" smtClean="0"/>
              <a:pPr/>
              <a:t>‹#›</a:t>
            </a:fld>
            <a:endParaRPr lang="en-GB" dirty="0"/>
          </a:p>
        </p:txBody>
      </p:sp>
      <p:sp>
        <p:nvSpPr>
          <p:cNvPr id="26" name="Rectangle 4" descr="Rectangle 4"/>
          <p:cNvSpPr>
            <a:spLocks noGrp="1" noChangeArrowheads="1"/>
          </p:cNvSpPr>
          <p:nvPr>
            <p:ph type="dt" sz="half" idx="2"/>
          </p:nvPr>
        </p:nvSpPr>
        <p:spPr bwMode="auto">
          <a:xfrm>
            <a:off x="7832879" y="6900480"/>
            <a:ext cx="1188000" cy="180480"/>
          </a:xfrm>
          <a:prstGeom prst="rect">
            <a:avLst/>
          </a:prstGeom>
          <a:noFill/>
          <a:ln w="9525">
            <a:noFill/>
            <a:miter lim="800000"/>
            <a:headEnd/>
            <a:tailEnd/>
          </a:ln>
          <a:effectLst/>
        </p:spPr>
        <p:txBody>
          <a:bodyPr vert="horz" wrap="none" lIns="0" tIns="0" rIns="0" bIns="49638" numCol="1" anchor="t" anchorCtr="0" compatLnSpc="1">
            <a:prstTxWarp prst="textNoShape">
              <a:avLst/>
            </a:prstTxWarp>
          </a:bodyPr>
          <a:lstStyle>
            <a:lvl1pPr algn="ctr">
              <a:defRPr sz="900">
                <a:solidFill>
                  <a:schemeClr val="tx1"/>
                </a:solidFill>
                <a:latin typeface="+mn-lt"/>
                <a:cs typeface="Arial" pitchFamily="34" charset="0"/>
              </a:defRPr>
            </a:lvl1pPr>
          </a:lstStyle>
          <a:p>
            <a:r>
              <a:rPr lang="en-GB" smtClean="0"/>
              <a:t>Month 2010</a:t>
            </a:r>
            <a:endParaRPr lang="en-GB" dirty="0"/>
          </a:p>
        </p:txBody>
      </p:sp>
      <p:sp>
        <p:nvSpPr>
          <p:cNvPr id="27" name="Rectangle 5"/>
          <p:cNvSpPr>
            <a:spLocks noGrp="1" noChangeArrowheads="1"/>
          </p:cNvSpPr>
          <p:nvPr>
            <p:ph type="ftr" sz="quarter" idx="3"/>
          </p:nvPr>
        </p:nvSpPr>
        <p:spPr bwMode="auto">
          <a:xfrm>
            <a:off x="3480840" y="6900479"/>
            <a:ext cx="2772000" cy="345600"/>
          </a:xfrm>
          <a:prstGeom prst="rect">
            <a:avLst/>
          </a:prstGeom>
          <a:noFill/>
          <a:ln w="9525">
            <a:noFill/>
            <a:miter lim="800000"/>
            <a:headEnd/>
            <a:tailEnd/>
          </a:ln>
          <a:effectLst/>
        </p:spPr>
        <p:txBody>
          <a:bodyPr vert="horz" wrap="square" lIns="0" tIns="0" rIns="0" bIns="49638" numCol="1" anchor="t" anchorCtr="0" compatLnSpc="1">
            <a:prstTxWarp prst="textNoShape">
              <a:avLst/>
            </a:prstTxWarp>
          </a:bodyPr>
          <a:lstStyle>
            <a:lvl1pPr>
              <a:defRPr sz="900">
                <a:solidFill>
                  <a:schemeClr val="tx1"/>
                </a:solidFill>
                <a:latin typeface="+mn-lt"/>
                <a:cs typeface="Arial" pitchFamily="34" charset="0"/>
              </a:defRPr>
            </a:lvl1pPr>
          </a:lstStyle>
          <a:p>
            <a:pPr>
              <a:defRPr/>
            </a:pPr>
            <a:r>
              <a:rPr lang="en-GB" dirty="0" smtClean="0"/>
              <a:t>Footer   </a:t>
            </a:r>
            <a:endParaRPr lang="en-GB" dirty="0"/>
          </a:p>
        </p:txBody>
      </p:sp>
      <p:sp>
        <p:nvSpPr>
          <p:cNvPr id="18" name="Text Box 11" descr="DRAFT_TAG_0xFFE3"/>
          <p:cNvSpPr txBox="1">
            <a:spLocks noChangeArrowheads="1"/>
          </p:cNvSpPr>
          <p:nvPr userDrawn="1"/>
        </p:nvSpPr>
        <p:spPr bwMode="auto">
          <a:xfrm>
            <a:off x="8296434" y="78925"/>
            <a:ext cx="1236345" cy="188622"/>
          </a:xfrm>
          <a:prstGeom prst="rect">
            <a:avLst/>
          </a:prstGeom>
          <a:noFill/>
          <a:ln w="9525" algn="ctr">
            <a:noFill/>
            <a:miter lim="800000"/>
            <a:headEnd/>
            <a:tailEnd/>
          </a:ln>
          <a:effectLst/>
        </p:spPr>
        <p:txBody>
          <a:bodyPr lIns="0" tIns="0" rIns="0" bIns="49638" anchor="b">
            <a:spAutoFit/>
          </a:bodyPr>
          <a:lstStyle/>
          <a:p>
            <a:pPr algn="r" fontAlgn="auto">
              <a:spcBef>
                <a:spcPts val="0"/>
              </a:spcBef>
              <a:spcAft>
                <a:spcPts val="0"/>
              </a:spcAft>
              <a:defRPr/>
            </a:pPr>
            <a:r>
              <a:rPr lang="en-GB" sz="900" dirty="0">
                <a:solidFill>
                  <a:schemeClr val="accent2"/>
                </a:solidFill>
                <a:latin typeface="+mn-lt"/>
              </a:rPr>
              <a:t>DRAFT DOCUMENT</a:t>
            </a:r>
          </a:p>
        </p:txBody>
      </p:sp>
    </p:spTree>
  </p:cSld>
  <p:clrMapOvr>
    <a:masterClrMapping/>
  </p:clrMapOvr>
  <p:transition/>
  <p:hf sldNum="0" hd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7" name="Rectangle 4"/>
          <p:cNvSpPr>
            <a:spLocks noChangeArrowheads="1"/>
          </p:cNvSpPr>
          <p:nvPr/>
        </p:nvSpPr>
        <p:spPr bwMode="auto">
          <a:xfrm>
            <a:off x="0" y="243840"/>
            <a:ext cx="9543257" cy="550898"/>
          </a:xfrm>
          <a:prstGeom prst="rect">
            <a:avLst/>
          </a:prstGeom>
          <a:solidFill>
            <a:schemeClr val="accent1"/>
          </a:solidFill>
          <a:ln w="9525" algn="ctr">
            <a:noFill/>
            <a:miter lim="800000"/>
            <a:headEnd/>
            <a:tailEnd/>
          </a:ln>
        </p:spPr>
        <p:txBody>
          <a:bodyPr vert="horz" wrap="square" lIns="1008398" tIns="144615" rIns="39085" bIns="0" numCol="1" anchor="t" anchorCtr="0" compatLnSpc="1">
            <a:prstTxWarp prst="textNoShape">
              <a:avLst/>
            </a:prstTxWarp>
          </a:bodyPr>
          <a:lstStyle/>
          <a:p>
            <a:pPr marL="0" marR="0" lvl="0" indent="0" algn="l" defTabSz="992764" rtl="0" eaLnBrk="0" fontAlgn="base" latinLnBrk="0" hangingPunct="0">
              <a:lnSpc>
                <a:spcPct val="90000"/>
              </a:lnSpc>
              <a:spcBef>
                <a:spcPct val="0"/>
              </a:spcBef>
              <a:spcAft>
                <a:spcPct val="0"/>
              </a:spcAft>
              <a:buClrTx/>
              <a:buSzTx/>
              <a:buFontTx/>
              <a:buNone/>
              <a:tabLst/>
            </a:pPr>
            <a:endParaRPr kumimoji="0" lang="en-US" sz="2600" b="1" i="0" u="none" strike="noStrike" cap="none" normalizeH="0" baseline="0" dirty="0" smtClean="0">
              <a:ln>
                <a:noFill/>
              </a:ln>
              <a:solidFill>
                <a:schemeClr val="tx2"/>
              </a:solidFill>
              <a:effectLst/>
              <a:latin typeface="Futura Medium" pitchFamily="18" charset="0"/>
            </a:endParaRPr>
          </a:p>
        </p:txBody>
      </p:sp>
      <p:sp>
        <p:nvSpPr>
          <p:cNvPr id="34" name="Rectangle 2"/>
          <p:cNvSpPr>
            <a:spLocks noGrp="1" noChangeArrowheads="1"/>
          </p:cNvSpPr>
          <p:nvPr>
            <p:ph type="title"/>
          </p:nvPr>
        </p:nvSpPr>
        <p:spPr bwMode="auto">
          <a:xfrm>
            <a:off x="990123" y="314880"/>
            <a:ext cx="8470440" cy="447100"/>
          </a:xfrm>
          <a:prstGeom prst="rect">
            <a:avLst/>
          </a:prstGeom>
          <a:noFill/>
          <a:ln w="9525" algn="ctr">
            <a:noFill/>
            <a:miter lim="800000"/>
            <a:headEnd/>
            <a:tailEnd/>
          </a:ln>
        </p:spPr>
        <p:txBody>
          <a:bodyPr vert="horz" wrap="square" lIns="0" tIns="0" rIns="0" bIns="0" numCol="1" anchor="t" anchorCtr="0" compatLnSpc="1">
            <a:prstTxWarp prst="textNoShape">
              <a:avLst/>
            </a:prstTxWarp>
          </a:bodyPr>
          <a:lstStyle>
            <a:lvl1pPr>
              <a:defRPr cap="all" baseline="0">
                <a:solidFill>
                  <a:schemeClr val="accent2"/>
                </a:solidFill>
              </a:defRPr>
            </a:lvl1pPr>
          </a:lstStyle>
          <a:p>
            <a:pPr lvl="0"/>
            <a:r>
              <a:rPr lang="en-US" smtClean="0"/>
              <a:t>Click to edit Master title style</a:t>
            </a:r>
            <a:endParaRPr lang="en-US" dirty="0" smtClean="0"/>
          </a:p>
        </p:txBody>
      </p:sp>
      <p:sp>
        <p:nvSpPr>
          <p:cNvPr id="9" name="Rectangle 6" descr="Rectangle 6"/>
          <p:cNvSpPr>
            <a:spLocks noGrp="1" noChangeArrowheads="1"/>
          </p:cNvSpPr>
          <p:nvPr>
            <p:ph type="sldNum" sz="quarter" idx="4"/>
          </p:nvPr>
        </p:nvSpPr>
        <p:spPr bwMode="auto">
          <a:xfrm>
            <a:off x="9247260" y="6901718"/>
            <a:ext cx="293340" cy="180562"/>
          </a:xfrm>
          <a:prstGeom prst="rect">
            <a:avLst/>
          </a:prstGeom>
          <a:noFill/>
          <a:ln w="9525">
            <a:noFill/>
            <a:miter lim="800000"/>
            <a:headEnd/>
            <a:tailEnd/>
          </a:ln>
          <a:effectLst/>
        </p:spPr>
        <p:txBody>
          <a:bodyPr vert="horz" wrap="none" lIns="0" tIns="0" rIns="0" bIns="49638" numCol="1" anchor="t" anchorCtr="0" compatLnSpc="1">
            <a:prstTxWarp prst="textNoShape">
              <a:avLst/>
            </a:prstTxWarp>
          </a:bodyPr>
          <a:lstStyle>
            <a:lvl1pPr algn="r">
              <a:defRPr sz="900">
                <a:solidFill>
                  <a:schemeClr val="tx1"/>
                </a:solidFill>
                <a:latin typeface="+mn-lt"/>
                <a:cs typeface="Arial" pitchFamily="34" charset="0"/>
              </a:defRPr>
            </a:lvl1pPr>
          </a:lstStyle>
          <a:p>
            <a:fld id="{D32BAE6A-B452-4007-8177-56DD051636F9}" type="slidenum">
              <a:rPr lang="en-GB" smtClean="0"/>
              <a:pPr/>
              <a:t>‹#›</a:t>
            </a:fld>
            <a:endParaRPr lang="en-GB" dirty="0"/>
          </a:p>
        </p:txBody>
      </p:sp>
      <p:sp>
        <p:nvSpPr>
          <p:cNvPr id="12" name="Rectangle 4" descr="Rectangle 4"/>
          <p:cNvSpPr>
            <a:spLocks noGrp="1" noChangeArrowheads="1"/>
          </p:cNvSpPr>
          <p:nvPr>
            <p:ph type="dt" sz="half" idx="2"/>
          </p:nvPr>
        </p:nvSpPr>
        <p:spPr bwMode="auto">
          <a:xfrm>
            <a:off x="7978033" y="6900480"/>
            <a:ext cx="1188000" cy="180480"/>
          </a:xfrm>
          <a:prstGeom prst="rect">
            <a:avLst/>
          </a:prstGeom>
          <a:noFill/>
          <a:ln w="9525">
            <a:noFill/>
            <a:miter lim="800000"/>
            <a:headEnd/>
            <a:tailEnd/>
          </a:ln>
          <a:effectLst/>
        </p:spPr>
        <p:txBody>
          <a:bodyPr vert="horz" wrap="none" lIns="0" tIns="0" rIns="0" bIns="49638" numCol="1" anchor="t" anchorCtr="0" compatLnSpc="1">
            <a:prstTxWarp prst="textNoShape">
              <a:avLst/>
            </a:prstTxWarp>
          </a:bodyPr>
          <a:lstStyle>
            <a:lvl1pPr algn="ctr">
              <a:defRPr sz="900">
                <a:solidFill>
                  <a:schemeClr val="tx1"/>
                </a:solidFill>
                <a:latin typeface="+mn-lt"/>
                <a:cs typeface="Arial" pitchFamily="34" charset="0"/>
              </a:defRPr>
            </a:lvl1pPr>
          </a:lstStyle>
          <a:p>
            <a:r>
              <a:rPr lang="en-US" smtClean="0"/>
              <a:t>Month 2010</a:t>
            </a:r>
            <a:endParaRPr lang="en-GB" dirty="0"/>
          </a:p>
        </p:txBody>
      </p:sp>
      <p:sp>
        <p:nvSpPr>
          <p:cNvPr id="15" name="Rectangle 5"/>
          <p:cNvSpPr>
            <a:spLocks noGrp="1" noChangeArrowheads="1"/>
          </p:cNvSpPr>
          <p:nvPr>
            <p:ph type="ftr" sz="quarter" idx="3"/>
          </p:nvPr>
        </p:nvSpPr>
        <p:spPr bwMode="auto">
          <a:xfrm>
            <a:off x="3855576" y="6900479"/>
            <a:ext cx="2772000" cy="345600"/>
          </a:xfrm>
          <a:prstGeom prst="rect">
            <a:avLst/>
          </a:prstGeom>
          <a:noFill/>
          <a:ln w="9525">
            <a:noFill/>
            <a:miter lim="800000"/>
            <a:headEnd/>
            <a:tailEnd/>
          </a:ln>
          <a:effectLst/>
        </p:spPr>
        <p:txBody>
          <a:bodyPr vert="horz" wrap="square" lIns="0" tIns="0" rIns="0" bIns="49638" numCol="1" anchor="t" anchorCtr="0" compatLnSpc="1">
            <a:prstTxWarp prst="textNoShape">
              <a:avLst/>
            </a:prstTxWarp>
          </a:bodyPr>
          <a:lstStyle>
            <a:lvl1pPr>
              <a:defRPr sz="900">
                <a:solidFill>
                  <a:schemeClr val="tx1"/>
                </a:solidFill>
                <a:latin typeface="+mn-lt"/>
                <a:cs typeface="Arial" pitchFamily="34" charset="0"/>
              </a:defRPr>
            </a:lvl1pPr>
          </a:lstStyle>
          <a:p>
            <a:pPr>
              <a:defRPr/>
            </a:pPr>
            <a:r>
              <a:rPr lang="en-GB" dirty="0" smtClean="0"/>
              <a:t>Footer </a:t>
            </a:r>
            <a:endParaRPr lang="en-US" dirty="0"/>
          </a:p>
        </p:txBody>
      </p:sp>
      <p:sp>
        <p:nvSpPr>
          <p:cNvPr id="10" name="Text Box 11" descr="DRAFT_TAG_0xFFE3"/>
          <p:cNvSpPr txBox="1">
            <a:spLocks noChangeArrowheads="1"/>
          </p:cNvSpPr>
          <p:nvPr userDrawn="1"/>
        </p:nvSpPr>
        <p:spPr bwMode="auto">
          <a:xfrm>
            <a:off x="8296434" y="78925"/>
            <a:ext cx="1236345" cy="188622"/>
          </a:xfrm>
          <a:prstGeom prst="rect">
            <a:avLst/>
          </a:prstGeom>
          <a:noFill/>
          <a:ln w="9525" algn="ctr">
            <a:noFill/>
            <a:miter lim="800000"/>
            <a:headEnd/>
            <a:tailEnd/>
          </a:ln>
          <a:effectLst/>
        </p:spPr>
        <p:txBody>
          <a:bodyPr lIns="0" tIns="0" rIns="0" bIns="49638" anchor="b">
            <a:spAutoFit/>
          </a:bodyPr>
          <a:lstStyle/>
          <a:p>
            <a:pPr algn="r" fontAlgn="auto">
              <a:spcBef>
                <a:spcPts val="0"/>
              </a:spcBef>
              <a:spcAft>
                <a:spcPts val="0"/>
              </a:spcAft>
              <a:defRPr/>
            </a:pPr>
            <a:r>
              <a:rPr lang="en-GB" sz="900" dirty="0">
                <a:solidFill>
                  <a:schemeClr val="accent2"/>
                </a:solidFill>
                <a:latin typeface="+mn-lt"/>
              </a:rPr>
              <a:t>DRAFT DOCUMENT</a:t>
            </a:r>
          </a:p>
        </p:txBody>
      </p:sp>
    </p:spTree>
  </p:cSld>
  <p:clrMapOvr>
    <a:masterClrMapping/>
  </p:clrMapOvr>
  <p:transition/>
  <p:hf sldNum="0" hd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Only - 2 Line Heading">
    <p:spTree>
      <p:nvGrpSpPr>
        <p:cNvPr id="1" name=""/>
        <p:cNvGrpSpPr/>
        <p:nvPr/>
      </p:nvGrpSpPr>
      <p:grpSpPr>
        <a:xfrm>
          <a:off x="0" y="0"/>
          <a:ext cx="0" cy="0"/>
          <a:chOff x="0" y="0"/>
          <a:chExt cx="0" cy="0"/>
        </a:xfrm>
      </p:grpSpPr>
      <p:sp>
        <p:nvSpPr>
          <p:cNvPr id="9" name="Rectangle 4"/>
          <p:cNvSpPr>
            <a:spLocks noChangeArrowheads="1"/>
          </p:cNvSpPr>
          <p:nvPr/>
        </p:nvSpPr>
        <p:spPr bwMode="auto">
          <a:xfrm>
            <a:off x="0" y="243841"/>
            <a:ext cx="9543257" cy="953347"/>
          </a:xfrm>
          <a:prstGeom prst="rect">
            <a:avLst/>
          </a:prstGeom>
          <a:solidFill>
            <a:schemeClr val="accent1"/>
          </a:solidFill>
          <a:ln w="9525" algn="ctr">
            <a:noFill/>
            <a:miter lim="800000"/>
            <a:headEnd/>
            <a:tailEnd/>
          </a:ln>
        </p:spPr>
        <p:txBody>
          <a:bodyPr vert="horz" wrap="square" lIns="1008398" tIns="144615" rIns="39085" bIns="0" numCol="1" anchor="t" anchorCtr="0" compatLnSpc="1">
            <a:prstTxWarp prst="textNoShape">
              <a:avLst/>
            </a:prstTxWarp>
          </a:bodyPr>
          <a:lstStyle/>
          <a:p>
            <a:pPr marL="0" marR="0" lvl="0" indent="0" algn="l" defTabSz="992764" rtl="0" eaLnBrk="0" fontAlgn="base" latinLnBrk="0" hangingPunct="0">
              <a:lnSpc>
                <a:spcPct val="90000"/>
              </a:lnSpc>
              <a:spcBef>
                <a:spcPct val="0"/>
              </a:spcBef>
              <a:spcAft>
                <a:spcPct val="0"/>
              </a:spcAft>
              <a:buClrTx/>
              <a:buSzTx/>
              <a:buFontTx/>
              <a:buNone/>
              <a:tabLst/>
            </a:pPr>
            <a:endParaRPr kumimoji="0" lang="en-US" sz="2600" b="1" i="0" u="none" strike="noStrike" cap="none" normalizeH="0" baseline="0" dirty="0" smtClean="0">
              <a:ln>
                <a:noFill/>
              </a:ln>
              <a:solidFill>
                <a:schemeClr val="tx2"/>
              </a:solidFill>
              <a:effectLst/>
              <a:latin typeface="Futura Medium" pitchFamily="2" charset="0"/>
            </a:endParaRPr>
          </a:p>
        </p:txBody>
      </p:sp>
      <p:sp>
        <p:nvSpPr>
          <p:cNvPr id="34" name="Rectangle 2"/>
          <p:cNvSpPr>
            <a:spLocks noGrp="1" noChangeArrowheads="1"/>
          </p:cNvSpPr>
          <p:nvPr>
            <p:ph type="title"/>
          </p:nvPr>
        </p:nvSpPr>
        <p:spPr bwMode="auto">
          <a:xfrm>
            <a:off x="990123" y="314880"/>
            <a:ext cx="8470440" cy="791040"/>
          </a:xfrm>
          <a:prstGeom prst="rect">
            <a:avLst/>
          </a:prstGeom>
          <a:noFill/>
          <a:ln w="9525" algn="ctr">
            <a:noFill/>
            <a:miter lim="800000"/>
            <a:headEnd/>
            <a:tailEnd/>
          </a:ln>
        </p:spPr>
        <p:txBody>
          <a:bodyPr vert="horz" wrap="square" lIns="0" tIns="0" rIns="0" bIns="0" numCol="1" anchor="t" anchorCtr="0" compatLnSpc="1">
            <a:prstTxWarp prst="textNoShape">
              <a:avLst/>
            </a:prstTxWarp>
          </a:bodyPr>
          <a:lstStyle>
            <a:lvl1pPr>
              <a:defRPr cap="all" baseline="0">
                <a:solidFill>
                  <a:schemeClr val="accent2"/>
                </a:solidFill>
              </a:defRPr>
            </a:lvl1pPr>
          </a:lstStyle>
          <a:p>
            <a:pPr lvl="0"/>
            <a:r>
              <a:rPr lang="en-US" smtClean="0"/>
              <a:t>Click to edit Master title style</a:t>
            </a:r>
            <a:endParaRPr lang="en-US" dirty="0" smtClean="0"/>
          </a:p>
        </p:txBody>
      </p:sp>
      <p:sp>
        <p:nvSpPr>
          <p:cNvPr id="12" name="Rectangle 6" descr="Rectangle 6"/>
          <p:cNvSpPr>
            <a:spLocks noGrp="1" noChangeArrowheads="1"/>
          </p:cNvSpPr>
          <p:nvPr>
            <p:ph type="sldNum" sz="quarter" idx="4"/>
          </p:nvPr>
        </p:nvSpPr>
        <p:spPr bwMode="auto">
          <a:xfrm>
            <a:off x="9247260" y="6901718"/>
            <a:ext cx="293340" cy="180562"/>
          </a:xfrm>
          <a:prstGeom prst="rect">
            <a:avLst/>
          </a:prstGeom>
          <a:noFill/>
          <a:ln w="9525">
            <a:noFill/>
            <a:miter lim="800000"/>
            <a:headEnd/>
            <a:tailEnd/>
          </a:ln>
          <a:effectLst/>
        </p:spPr>
        <p:txBody>
          <a:bodyPr vert="horz" wrap="none" lIns="0" tIns="0" rIns="0" bIns="49638" numCol="1" anchor="t" anchorCtr="0" compatLnSpc="1">
            <a:prstTxWarp prst="textNoShape">
              <a:avLst/>
            </a:prstTxWarp>
          </a:bodyPr>
          <a:lstStyle>
            <a:lvl1pPr algn="r">
              <a:defRPr sz="900">
                <a:solidFill>
                  <a:schemeClr val="tx1"/>
                </a:solidFill>
                <a:latin typeface="+mn-lt"/>
                <a:cs typeface="Arial" pitchFamily="34" charset="0"/>
              </a:defRPr>
            </a:lvl1pPr>
          </a:lstStyle>
          <a:p>
            <a:fld id="{D32BAE6A-B452-4007-8177-56DD051636F9}" type="slidenum">
              <a:rPr lang="en-GB" smtClean="0"/>
              <a:pPr/>
              <a:t>‹#›</a:t>
            </a:fld>
            <a:endParaRPr lang="en-GB" dirty="0"/>
          </a:p>
        </p:txBody>
      </p:sp>
      <p:sp>
        <p:nvSpPr>
          <p:cNvPr id="13" name="Rectangle 4" descr="Rectangle 4"/>
          <p:cNvSpPr>
            <a:spLocks noGrp="1" noChangeArrowheads="1"/>
          </p:cNvSpPr>
          <p:nvPr>
            <p:ph type="dt" sz="half" idx="2"/>
          </p:nvPr>
        </p:nvSpPr>
        <p:spPr bwMode="auto">
          <a:xfrm>
            <a:off x="7978033" y="6900480"/>
            <a:ext cx="1188000" cy="180480"/>
          </a:xfrm>
          <a:prstGeom prst="rect">
            <a:avLst/>
          </a:prstGeom>
          <a:noFill/>
          <a:ln w="9525">
            <a:noFill/>
            <a:miter lim="800000"/>
            <a:headEnd/>
            <a:tailEnd/>
          </a:ln>
          <a:effectLst/>
        </p:spPr>
        <p:txBody>
          <a:bodyPr vert="horz" wrap="none" lIns="0" tIns="0" rIns="0" bIns="49638" numCol="1" anchor="t" anchorCtr="0" compatLnSpc="1">
            <a:prstTxWarp prst="textNoShape">
              <a:avLst/>
            </a:prstTxWarp>
          </a:bodyPr>
          <a:lstStyle>
            <a:lvl1pPr algn="ctr">
              <a:defRPr sz="900">
                <a:solidFill>
                  <a:schemeClr val="tx1"/>
                </a:solidFill>
                <a:latin typeface="+mn-lt"/>
                <a:cs typeface="Arial" pitchFamily="34" charset="0"/>
              </a:defRPr>
            </a:lvl1pPr>
          </a:lstStyle>
          <a:p>
            <a:r>
              <a:rPr lang="en-US" smtClean="0"/>
              <a:t>Month 2010</a:t>
            </a:r>
            <a:endParaRPr lang="en-GB" dirty="0"/>
          </a:p>
        </p:txBody>
      </p:sp>
      <p:sp>
        <p:nvSpPr>
          <p:cNvPr id="15" name="Rectangle 5"/>
          <p:cNvSpPr>
            <a:spLocks noGrp="1" noChangeArrowheads="1"/>
          </p:cNvSpPr>
          <p:nvPr>
            <p:ph type="ftr" sz="quarter" idx="3"/>
          </p:nvPr>
        </p:nvSpPr>
        <p:spPr bwMode="auto">
          <a:xfrm>
            <a:off x="3855576" y="6900479"/>
            <a:ext cx="2772000" cy="345600"/>
          </a:xfrm>
          <a:prstGeom prst="rect">
            <a:avLst/>
          </a:prstGeom>
          <a:noFill/>
          <a:ln w="9525">
            <a:noFill/>
            <a:miter lim="800000"/>
            <a:headEnd/>
            <a:tailEnd/>
          </a:ln>
          <a:effectLst/>
        </p:spPr>
        <p:txBody>
          <a:bodyPr vert="horz" wrap="square" lIns="0" tIns="0" rIns="0" bIns="49638" numCol="1" anchor="t" anchorCtr="0" compatLnSpc="1">
            <a:prstTxWarp prst="textNoShape">
              <a:avLst/>
            </a:prstTxWarp>
          </a:bodyPr>
          <a:lstStyle>
            <a:lvl1pPr>
              <a:defRPr sz="900">
                <a:solidFill>
                  <a:schemeClr val="tx1"/>
                </a:solidFill>
                <a:latin typeface="+mn-lt"/>
                <a:cs typeface="Arial" pitchFamily="34" charset="0"/>
              </a:defRPr>
            </a:lvl1pPr>
          </a:lstStyle>
          <a:p>
            <a:pPr>
              <a:defRPr/>
            </a:pPr>
            <a:r>
              <a:rPr lang="en-GB" dirty="0" smtClean="0"/>
              <a:t>Footer </a:t>
            </a:r>
            <a:endParaRPr lang="en-US" dirty="0"/>
          </a:p>
        </p:txBody>
      </p:sp>
      <p:sp>
        <p:nvSpPr>
          <p:cNvPr id="14" name="Text Box 11" descr="DRAFT_TAG_0xFFE3"/>
          <p:cNvSpPr txBox="1">
            <a:spLocks noChangeArrowheads="1"/>
          </p:cNvSpPr>
          <p:nvPr userDrawn="1"/>
        </p:nvSpPr>
        <p:spPr bwMode="auto">
          <a:xfrm>
            <a:off x="8296434" y="78925"/>
            <a:ext cx="1236345" cy="188622"/>
          </a:xfrm>
          <a:prstGeom prst="rect">
            <a:avLst/>
          </a:prstGeom>
          <a:noFill/>
          <a:ln w="9525" algn="ctr">
            <a:noFill/>
            <a:miter lim="800000"/>
            <a:headEnd/>
            <a:tailEnd/>
          </a:ln>
          <a:effectLst/>
        </p:spPr>
        <p:txBody>
          <a:bodyPr lIns="0" tIns="0" rIns="0" bIns="49638" anchor="b">
            <a:spAutoFit/>
          </a:bodyPr>
          <a:lstStyle/>
          <a:p>
            <a:pPr algn="r" fontAlgn="auto">
              <a:spcBef>
                <a:spcPts val="0"/>
              </a:spcBef>
              <a:spcAft>
                <a:spcPts val="0"/>
              </a:spcAft>
              <a:defRPr/>
            </a:pPr>
            <a:r>
              <a:rPr lang="en-GB" sz="900" dirty="0">
                <a:solidFill>
                  <a:schemeClr val="accent2"/>
                </a:solidFill>
                <a:latin typeface="+mn-lt"/>
              </a:rPr>
              <a:t>DRAFT DOCUMENT</a:t>
            </a:r>
          </a:p>
        </p:txBody>
      </p:sp>
    </p:spTree>
  </p:cSld>
  <p:clrMapOvr>
    <a:masterClrMapping/>
  </p:clrMapOvr>
  <p:transition/>
  <p:hf sldNum="0" hd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amp;A">
    <p:spTree>
      <p:nvGrpSpPr>
        <p:cNvPr id="1" name=""/>
        <p:cNvGrpSpPr/>
        <p:nvPr/>
      </p:nvGrpSpPr>
      <p:grpSpPr>
        <a:xfrm>
          <a:off x="0" y="0"/>
          <a:ext cx="0" cy="0"/>
          <a:chOff x="0" y="0"/>
          <a:chExt cx="0" cy="0"/>
        </a:xfrm>
      </p:grpSpPr>
      <p:grpSp>
        <p:nvGrpSpPr>
          <p:cNvPr id="2" name="Group 10"/>
          <p:cNvGrpSpPr/>
          <p:nvPr/>
        </p:nvGrpSpPr>
        <p:grpSpPr>
          <a:xfrm>
            <a:off x="990000" y="691201"/>
            <a:ext cx="8118000" cy="6009599"/>
            <a:chOff x="900000" y="648000"/>
            <a:chExt cx="7380000" cy="5633999"/>
          </a:xfrm>
        </p:grpSpPr>
        <p:sp>
          <p:nvSpPr>
            <p:cNvPr id="12" name="Rectangle 4"/>
            <p:cNvSpPr>
              <a:spLocks noChangeArrowheads="1"/>
            </p:cNvSpPr>
            <p:nvPr userDrawn="1"/>
          </p:nvSpPr>
          <p:spPr bwMode="auto">
            <a:xfrm flipH="1">
              <a:off x="900000" y="1367999"/>
              <a:ext cx="6661152" cy="4914000"/>
            </a:xfrm>
            <a:prstGeom prst="rect">
              <a:avLst/>
            </a:prstGeom>
            <a:solidFill>
              <a:srgbClr val="FCEC8B"/>
            </a:solidFill>
            <a:ln w="9525">
              <a:noFill/>
              <a:miter lim="800000"/>
              <a:headEnd/>
              <a:tailEnd/>
            </a:ln>
            <a:effectLst/>
          </p:spPr>
          <p:txBody>
            <a:bodyPr wrap="none" anchor="ctr"/>
            <a:lstStyle/>
            <a:p>
              <a:endParaRPr lang="en-MY"/>
            </a:p>
          </p:txBody>
        </p:sp>
        <p:sp>
          <p:nvSpPr>
            <p:cNvPr id="16" name="Rectangle 4"/>
            <p:cNvSpPr>
              <a:spLocks noChangeArrowheads="1"/>
            </p:cNvSpPr>
            <p:nvPr userDrawn="1"/>
          </p:nvSpPr>
          <p:spPr bwMode="auto">
            <a:xfrm flipH="1">
              <a:off x="1620000" y="648000"/>
              <a:ext cx="6660000" cy="4914000"/>
            </a:xfrm>
            <a:prstGeom prst="rect">
              <a:avLst/>
            </a:prstGeom>
            <a:solidFill>
              <a:srgbClr val="FAE374"/>
            </a:solidFill>
            <a:ln w="9525">
              <a:noFill/>
              <a:miter lim="800000"/>
              <a:headEnd/>
              <a:tailEnd/>
            </a:ln>
            <a:effectLst/>
          </p:spPr>
          <p:txBody>
            <a:bodyPr wrap="none" anchor="ctr"/>
            <a:lstStyle/>
            <a:p>
              <a:endParaRPr lang="en-MY"/>
            </a:p>
          </p:txBody>
        </p:sp>
        <p:sp>
          <p:nvSpPr>
            <p:cNvPr id="18" name="Rectangle 4"/>
            <p:cNvSpPr>
              <a:spLocks noChangeArrowheads="1"/>
            </p:cNvSpPr>
            <p:nvPr userDrawn="1"/>
          </p:nvSpPr>
          <p:spPr bwMode="auto">
            <a:xfrm flipH="1">
              <a:off x="1620000" y="1367999"/>
              <a:ext cx="5940000" cy="4194000"/>
            </a:xfrm>
            <a:prstGeom prst="rect">
              <a:avLst/>
            </a:prstGeom>
            <a:solidFill>
              <a:schemeClr val="accent1"/>
            </a:solidFill>
            <a:ln w="9525">
              <a:noFill/>
              <a:miter lim="800000"/>
              <a:headEnd/>
              <a:tailEnd/>
            </a:ln>
            <a:effectLst/>
          </p:spPr>
          <p:txBody>
            <a:bodyPr wrap="none" anchor="ctr"/>
            <a:lstStyle/>
            <a:p>
              <a:endParaRPr lang="en-MY"/>
            </a:p>
          </p:txBody>
        </p:sp>
      </p:grpSp>
      <p:sp>
        <p:nvSpPr>
          <p:cNvPr id="34" name="Text Placeholder 13"/>
          <p:cNvSpPr>
            <a:spLocks noGrp="1"/>
          </p:cNvSpPr>
          <p:nvPr>
            <p:ph type="body" sz="quarter" idx="13" hasCustomPrompt="1"/>
          </p:nvPr>
        </p:nvSpPr>
        <p:spPr>
          <a:xfrm>
            <a:off x="1960277" y="1509342"/>
            <a:ext cx="2467440" cy="1028934"/>
          </a:xfrm>
          <a:prstGeom prst="rect">
            <a:avLst/>
          </a:prstGeom>
        </p:spPr>
        <p:txBody>
          <a:bodyPr lIns="0" tIns="0" rIns="0" bIns="0"/>
          <a:lstStyle>
            <a:lvl1pPr>
              <a:buNone/>
              <a:defRPr sz="6500">
                <a:solidFill>
                  <a:schemeClr val="accent2"/>
                </a:solidFill>
                <a:latin typeface="Futura Light" pitchFamily="2" charset="0"/>
              </a:defRPr>
            </a:lvl1pPr>
          </a:lstStyle>
          <a:p>
            <a:pPr lvl="0"/>
            <a:r>
              <a:rPr lang="en-GB" dirty="0" smtClean="0"/>
              <a:t>Q &amp; A</a:t>
            </a:r>
            <a:endParaRPr lang="en-GB" dirty="0"/>
          </a:p>
        </p:txBody>
      </p:sp>
      <p:sp>
        <p:nvSpPr>
          <p:cNvPr id="14" name="Rectangle 6" descr="Rectangle 6"/>
          <p:cNvSpPr>
            <a:spLocks noGrp="1" noChangeArrowheads="1"/>
          </p:cNvSpPr>
          <p:nvPr>
            <p:ph type="sldNum" sz="quarter" idx="4"/>
          </p:nvPr>
        </p:nvSpPr>
        <p:spPr bwMode="auto">
          <a:xfrm>
            <a:off x="9247260" y="6901718"/>
            <a:ext cx="293340" cy="180562"/>
          </a:xfrm>
          <a:prstGeom prst="rect">
            <a:avLst/>
          </a:prstGeom>
          <a:noFill/>
          <a:ln w="9525">
            <a:noFill/>
            <a:miter lim="800000"/>
            <a:headEnd/>
            <a:tailEnd/>
          </a:ln>
          <a:effectLst/>
        </p:spPr>
        <p:txBody>
          <a:bodyPr vert="horz" wrap="none" lIns="0" tIns="0" rIns="0" bIns="49638" numCol="1" anchor="t" anchorCtr="0" compatLnSpc="1">
            <a:prstTxWarp prst="textNoShape">
              <a:avLst/>
            </a:prstTxWarp>
          </a:bodyPr>
          <a:lstStyle>
            <a:lvl1pPr algn="r">
              <a:defRPr sz="900">
                <a:solidFill>
                  <a:schemeClr val="tx1"/>
                </a:solidFill>
                <a:latin typeface="+mn-lt"/>
                <a:cs typeface="Arial" pitchFamily="34" charset="0"/>
              </a:defRPr>
            </a:lvl1pPr>
          </a:lstStyle>
          <a:p>
            <a:fld id="{D32BAE6A-B452-4007-8177-56DD051636F9}" type="slidenum">
              <a:rPr lang="en-GB" smtClean="0"/>
              <a:pPr/>
              <a:t>‹#›</a:t>
            </a:fld>
            <a:endParaRPr lang="en-GB" dirty="0"/>
          </a:p>
        </p:txBody>
      </p:sp>
      <p:sp>
        <p:nvSpPr>
          <p:cNvPr id="15" name="Rectangle 4" descr="Rectangle 4"/>
          <p:cNvSpPr>
            <a:spLocks noGrp="1" noChangeArrowheads="1"/>
          </p:cNvSpPr>
          <p:nvPr>
            <p:ph type="dt" sz="half" idx="2"/>
          </p:nvPr>
        </p:nvSpPr>
        <p:spPr bwMode="auto">
          <a:xfrm>
            <a:off x="7978033" y="6900480"/>
            <a:ext cx="1188000" cy="180480"/>
          </a:xfrm>
          <a:prstGeom prst="rect">
            <a:avLst/>
          </a:prstGeom>
          <a:noFill/>
          <a:ln w="9525">
            <a:noFill/>
            <a:miter lim="800000"/>
            <a:headEnd/>
            <a:tailEnd/>
          </a:ln>
          <a:effectLst/>
        </p:spPr>
        <p:txBody>
          <a:bodyPr vert="horz" wrap="none" lIns="0" tIns="0" rIns="0" bIns="49638" numCol="1" anchor="t" anchorCtr="0" compatLnSpc="1">
            <a:prstTxWarp prst="textNoShape">
              <a:avLst/>
            </a:prstTxWarp>
          </a:bodyPr>
          <a:lstStyle>
            <a:lvl1pPr algn="ctr">
              <a:defRPr sz="900">
                <a:solidFill>
                  <a:schemeClr val="tx1"/>
                </a:solidFill>
                <a:latin typeface="+mn-lt"/>
                <a:cs typeface="Arial" pitchFamily="34" charset="0"/>
              </a:defRPr>
            </a:lvl1pPr>
          </a:lstStyle>
          <a:p>
            <a:r>
              <a:rPr lang="en-US" smtClean="0"/>
              <a:t>Month 2010</a:t>
            </a:r>
            <a:endParaRPr lang="en-GB" dirty="0"/>
          </a:p>
        </p:txBody>
      </p:sp>
      <p:sp>
        <p:nvSpPr>
          <p:cNvPr id="17" name="Rectangle 5"/>
          <p:cNvSpPr>
            <a:spLocks noGrp="1" noChangeArrowheads="1"/>
          </p:cNvSpPr>
          <p:nvPr>
            <p:ph type="ftr" sz="quarter" idx="3"/>
          </p:nvPr>
        </p:nvSpPr>
        <p:spPr bwMode="auto">
          <a:xfrm>
            <a:off x="3855576" y="6900479"/>
            <a:ext cx="2772000" cy="345600"/>
          </a:xfrm>
          <a:prstGeom prst="rect">
            <a:avLst/>
          </a:prstGeom>
          <a:noFill/>
          <a:ln w="9525">
            <a:noFill/>
            <a:miter lim="800000"/>
            <a:headEnd/>
            <a:tailEnd/>
          </a:ln>
          <a:effectLst/>
        </p:spPr>
        <p:txBody>
          <a:bodyPr vert="horz" wrap="square" lIns="0" tIns="0" rIns="0" bIns="49638" numCol="1" anchor="t" anchorCtr="0" compatLnSpc="1">
            <a:prstTxWarp prst="textNoShape">
              <a:avLst/>
            </a:prstTxWarp>
          </a:bodyPr>
          <a:lstStyle>
            <a:lvl1pPr>
              <a:defRPr sz="900">
                <a:solidFill>
                  <a:schemeClr val="tx1"/>
                </a:solidFill>
                <a:latin typeface="+mn-lt"/>
                <a:cs typeface="Arial" pitchFamily="34" charset="0"/>
              </a:defRPr>
            </a:lvl1pPr>
          </a:lstStyle>
          <a:p>
            <a:pPr>
              <a:defRPr/>
            </a:pPr>
            <a:r>
              <a:rPr lang="en-GB" dirty="0" smtClean="0"/>
              <a:t>Footer </a:t>
            </a:r>
            <a:endParaRPr lang="en-US" dirty="0"/>
          </a:p>
        </p:txBody>
      </p:sp>
      <p:sp>
        <p:nvSpPr>
          <p:cNvPr id="19" name="Text Box 11" descr="DRAFT_TAG_0xFFE3"/>
          <p:cNvSpPr txBox="1">
            <a:spLocks noChangeArrowheads="1"/>
          </p:cNvSpPr>
          <p:nvPr userDrawn="1"/>
        </p:nvSpPr>
        <p:spPr bwMode="auto">
          <a:xfrm>
            <a:off x="8296434" y="78925"/>
            <a:ext cx="1236345" cy="188622"/>
          </a:xfrm>
          <a:prstGeom prst="rect">
            <a:avLst/>
          </a:prstGeom>
          <a:noFill/>
          <a:ln w="9525" algn="ctr">
            <a:noFill/>
            <a:miter lim="800000"/>
            <a:headEnd/>
            <a:tailEnd/>
          </a:ln>
          <a:effectLst/>
        </p:spPr>
        <p:txBody>
          <a:bodyPr lIns="0" tIns="0" rIns="0" bIns="49638" anchor="b">
            <a:spAutoFit/>
          </a:bodyPr>
          <a:lstStyle/>
          <a:p>
            <a:pPr algn="r" fontAlgn="auto">
              <a:spcBef>
                <a:spcPts val="0"/>
              </a:spcBef>
              <a:spcAft>
                <a:spcPts val="0"/>
              </a:spcAft>
              <a:defRPr/>
            </a:pPr>
            <a:r>
              <a:rPr lang="en-GB" sz="900" dirty="0">
                <a:solidFill>
                  <a:schemeClr val="accent2"/>
                </a:solidFill>
                <a:latin typeface="+mn-lt"/>
              </a:rPr>
              <a:t>DRAFT DOCUMENT</a:t>
            </a:r>
          </a:p>
        </p:txBody>
      </p:sp>
    </p:spTree>
  </p:cSld>
  <p:clrMapOvr>
    <a:masterClrMapping/>
  </p:clrMapOvr>
  <p:transition/>
  <p:hf sldNum="0"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End Slide (Mandatory)">
    <p:spTree>
      <p:nvGrpSpPr>
        <p:cNvPr id="1" name=""/>
        <p:cNvGrpSpPr/>
        <p:nvPr/>
      </p:nvGrpSpPr>
      <p:grpSpPr>
        <a:xfrm>
          <a:off x="0" y="0"/>
          <a:ext cx="0" cy="0"/>
          <a:chOff x="0" y="0"/>
          <a:chExt cx="0" cy="0"/>
        </a:xfrm>
      </p:grpSpPr>
      <p:grpSp>
        <p:nvGrpSpPr>
          <p:cNvPr id="2" name="Group 3"/>
          <p:cNvGrpSpPr/>
          <p:nvPr/>
        </p:nvGrpSpPr>
        <p:grpSpPr>
          <a:xfrm>
            <a:off x="0" y="0"/>
            <a:ext cx="10058400" cy="7315200"/>
            <a:chOff x="0" y="0"/>
            <a:chExt cx="9144000" cy="6858000"/>
          </a:xfrm>
        </p:grpSpPr>
        <p:sp>
          <p:nvSpPr>
            <p:cNvPr id="8" name="Rectangle 7"/>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Picture 2" descr="Shell-2010-Pecten-RGBpc.wmf"/>
            <p:cNvPicPr>
              <a:picLocks noChangeAspect="1"/>
            </p:cNvPicPr>
            <p:nvPr userDrawn="1"/>
          </p:nvPicPr>
          <p:blipFill>
            <a:blip r:embed="rId2" cstate="print"/>
            <a:stretch>
              <a:fillRect/>
            </a:stretch>
          </p:blipFill>
          <p:spPr>
            <a:xfrm>
              <a:off x="3418626" y="2285524"/>
              <a:ext cx="2340000" cy="2170570"/>
            </a:xfrm>
            <a:prstGeom prst="rect">
              <a:avLst/>
            </a:prstGeom>
          </p:spPr>
        </p:pic>
      </p:grpSp>
    </p:spTree>
  </p:cSld>
  <p:clrMapOvr>
    <a:masterClrMapping/>
  </p:clrMapOvr>
  <p:transition/>
  <p:hf sldNum="0" hdr="0" dt="0"/>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Title Bar - 1 Line">
    <p:spTree>
      <p:nvGrpSpPr>
        <p:cNvPr id="1" name=""/>
        <p:cNvGrpSpPr/>
        <p:nvPr/>
      </p:nvGrpSpPr>
      <p:grpSpPr>
        <a:xfrm>
          <a:off x="0" y="0"/>
          <a:ext cx="0" cy="0"/>
          <a:chOff x="0" y="0"/>
          <a:chExt cx="0" cy="0"/>
        </a:xfrm>
      </p:grpSpPr>
      <p:sp>
        <p:nvSpPr>
          <p:cNvPr id="3" name="Rectangle 2"/>
          <p:cNvSpPr/>
          <p:nvPr userDrawn="1"/>
        </p:nvSpPr>
        <p:spPr>
          <a:xfrm>
            <a:off x="0" y="0"/>
            <a:ext cx="10058400" cy="7315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9276" tIns="49638" rIns="99276" bIns="49638" anchor="ctr"/>
          <a:lstStyle/>
          <a:p>
            <a:pPr algn="ctr">
              <a:defRPr/>
            </a:pPr>
            <a:endParaRPr lang="en-GB">
              <a:solidFill>
                <a:srgbClr val="FFFFFF"/>
              </a:solidFill>
              <a:cs typeface="Arial" pitchFamily="34" charset="0"/>
            </a:endParaRPr>
          </a:p>
        </p:txBody>
      </p:sp>
      <p:sp>
        <p:nvSpPr>
          <p:cNvPr id="4" name="Rectangle 4"/>
          <p:cNvSpPr>
            <a:spLocks noChangeArrowheads="1"/>
          </p:cNvSpPr>
          <p:nvPr userDrawn="1"/>
        </p:nvSpPr>
        <p:spPr bwMode="auto">
          <a:xfrm>
            <a:off x="0" y="243840"/>
            <a:ext cx="9543257" cy="550334"/>
          </a:xfrm>
          <a:prstGeom prst="rect">
            <a:avLst/>
          </a:prstGeom>
          <a:solidFill>
            <a:schemeClr val="accent1"/>
          </a:solidFill>
          <a:ln w="9525" algn="ctr">
            <a:noFill/>
            <a:miter lim="800000"/>
            <a:headEnd/>
            <a:tailEnd/>
          </a:ln>
        </p:spPr>
        <p:txBody>
          <a:bodyPr lIns="1008398" tIns="144615" rIns="39085" bIns="0"/>
          <a:lstStyle/>
          <a:p>
            <a:pPr eaLnBrk="0" hangingPunct="0">
              <a:lnSpc>
                <a:spcPct val="90000"/>
              </a:lnSpc>
              <a:defRPr/>
            </a:pPr>
            <a:endParaRPr lang="en-US" sz="2600" b="1" dirty="0">
              <a:solidFill>
                <a:schemeClr val="tx2"/>
              </a:solidFill>
              <a:latin typeface="Futura"/>
            </a:endParaRPr>
          </a:p>
        </p:txBody>
      </p:sp>
      <p:sp>
        <p:nvSpPr>
          <p:cNvPr id="34" name="Rectangle 2"/>
          <p:cNvSpPr>
            <a:spLocks noGrp="1" noChangeArrowheads="1"/>
          </p:cNvSpPr>
          <p:nvPr>
            <p:ph type="title"/>
          </p:nvPr>
        </p:nvSpPr>
        <p:spPr bwMode="auto">
          <a:xfrm>
            <a:off x="990123" y="314880"/>
            <a:ext cx="8470440" cy="447100"/>
          </a:xfrm>
          <a:prstGeom prst="rect">
            <a:avLst/>
          </a:prstGeom>
          <a:noFill/>
          <a:ln w="9525" algn="ctr">
            <a:noFill/>
            <a:miter lim="800000"/>
            <a:headEnd/>
            <a:tailEnd/>
          </a:ln>
        </p:spPr>
        <p:txBody>
          <a:bodyPr vert="horz" wrap="square" lIns="0" tIns="0" rIns="0" bIns="0" numCol="1" anchor="t" anchorCtr="0" compatLnSpc="1">
            <a:prstTxWarp prst="textNoShape">
              <a:avLst/>
            </a:prstTxWarp>
          </a:bodyPr>
          <a:lstStyle>
            <a:lvl1pPr>
              <a:defRPr>
                <a:solidFill>
                  <a:schemeClr val="accent2"/>
                </a:solidFill>
              </a:defRPr>
            </a:lvl1pPr>
          </a:lstStyle>
          <a:p>
            <a:pPr lvl="0"/>
            <a:r>
              <a:rPr lang="en-US" dirty="0" smtClean="0"/>
              <a:t>Click to edit Master title style</a:t>
            </a:r>
          </a:p>
        </p:txBody>
      </p:sp>
      <p:sp>
        <p:nvSpPr>
          <p:cNvPr id="5" name="Rectangle 6"/>
          <p:cNvSpPr>
            <a:spLocks noGrp="1" noChangeArrowheads="1"/>
          </p:cNvSpPr>
          <p:nvPr>
            <p:ph type="sldNum" sz="quarter" idx="10"/>
          </p:nvPr>
        </p:nvSpPr>
        <p:spPr>
          <a:xfrm>
            <a:off x="9272588" y="6986694"/>
            <a:ext cx="293370" cy="181187"/>
          </a:xfrm>
          <a:prstGeom prst="rect">
            <a:avLst/>
          </a:prstGeom>
        </p:spPr>
        <p:txBody>
          <a:bodyPr lIns="99276" tIns="49638" rIns="99276" bIns="49638"/>
          <a:lstStyle>
            <a:lvl1pPr>
              <a:defRPr/>
            </a:lvl1pPr>
          </a:lstStyle>
          <a:p>
            <a:pPr>
              <a:defRPr/>
            </a:pPr>
            <a:fld id="{3FB20309-F32F-4D41-A5EB-B9E983DD1201}" type="slidenum">
              <a:rPr lang="en-US"/>
              <a:pPr>
                <a:defRPr/>
              </a:pPr>
              <a:t>‹#›</a:t>
            </a:fld>
            <a:endParaRPr lang="en-US"/>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7" name="Rectangle 4"/>
          <p:cNvSpPr>
            <a:spLocks noChangeArrowheads="1"/>
          </p:cNvSpPr>
          <p:nvPr/>
        </p:nvSpPr>
        <p:spPr bwMode="auto">
          <a:xfrm>
            <a:off x="0" y="243840"/>
            <a:ext cx="9543257" cy="550898"/>
          </a:xfrm>
          <a:prstGeom prst="rect">
            <a:avLst/>
          </a:prstGeom>
          <a:solidFill>
            <a:schemeClr val="accent1"/>
          </a:solidFill>
          <a:ln w="9525" algn="ctr">
            <a:noFill/>
            <a:miter lim="800000"/>
            <a:headEnd/>
            <a:tailEnd/>
          </a:ln>
        </p:spPr>
        <p:txBody>
          <a:bodyPr vert="horz" wrap="square" lIns="1008398" tIns="144615" rIns="39085" bIns="0" numCol="1" anchor="t" anchorCtr="0" compatLnSpc="1">
            <a:prstTxWarp prst="textNoShape">
              <a:avLst/>
            </a:prstTxWarp>
          </a:bodyPr>
          <a:lstStyle/>
          <a:p>
            <a:pPr marL="0" marR="0" lvl="0" indent="0" algn="l" defTabSz="992764" rtl="0" eaLnBrk="0" fontAlgn="base" latinLnBrk="0" hangingPunct="0">
              <a:lnSpc>
                <a:spcPct val="90000"/>
              </a:lnSpc>
              <a:spcBef>
                <a:spcPct val="0"/>
              </a:spcBef>
              <a:spcAft>
                <a:spcPct val="0"/>
              </a:spcAft>
              <a:buClrTx/>
              <a:buSzTx/>
              <a:buFontTx/>
              <a:buNone/>
              <a:tabLst/>
            </a:pPr>
            <a:endParaRPr kumimoji="0" lang="en-US" sz="2600" b="1" i="0" u="none" strike="noStrike" cap="none" normalizeH="0" baseline="0" dirty="0" smtClean="0">
              <a:ln>
                <a:noFill/>
              </a:ln>
              <a:solidFill>
                <a:schemeClr val="tx2"/>
              </a:solidFill>
              <a:effectLst/>
              <a:latin typeface="Futura Medium" pitchFamily="18" charset="0"/>
            </a:endParaRPr>
          </a:p>
        </p:txBody>
      </p:sp>
      <p:sp>
        <p:nvSpPr>
          <p:cNvPr id="34" name="Rectangle 2"/>
          <p:cNvSpPr>
            <a:spLocks noGrp="1" noChangeArrowheads="1"/>
          </p:cNvSpPr>
          <p:nvPr>
            <p:ph type="title"/>
          </p:nvPr>
        </p:nvSpPr>
        <p:spPr bwMode="auto">
          <a:xfrm>
            <a:off x="990123" y="314880"/>
            <a:ext cx="8470440" cy="447100"/>
          </a:xfrm>
          <a:prstGeom prst="rect">
            <a:avLst/>
          </a:prstGeom>
          <a:noFill/>
          <a:ln w="9525" algn="ctr">
            <a:noFill/>
            <a:miter lim="800000"/>
            <a:headEnd/>
            <a:tailEnd/>
          </a:ln>
        </p:spPr>
        <p:txBody>
          <a:bodyPr vert="horz" wrap="square" lIns="0" tIns="0" rIns="0" bIns="0" numCol="1" anchor="t" anchorCtr="0" compatLnSpc="1">
            <a:prstTxWarp prst="textNoShape">
              <a:avLst/>
            </a:prstTxWarp>
          </a:bodyPr>
          <a:lstStyle>
            <a:lvl1pPr>
              <a:defRPr cap="all" baseline="0">
                <a:solidFill>
                  <a:schemeClr val="accent2"/>
                </a:solidFill>
              </a:defRPr>
            </a:lvl1pPr>
          </a:lstStyle>
          <a:p>
            <a:pPr lvl="0"/>
            <a:r>
              <a:rPr lang="en-US" noProof="0" smtClean="0"/>
              <a:t>Click to edit Master title style</a:t>
            </a:r>
            <a:endParaRPr lang="en-GB" noProof="0" dirty="0" smtClean="0"/>
          </a:p>
        </p:txBody>
      </p:sp>
      <p:sp>
        <p:nvSpPr>
          <p:cNvPr id="10" name="Content Placeholder 9"/>
          <p:cNvSpPr>
            <a:spLocks noGrp="1"/>
          </p:cNvSpPr>
          <p:nvPr>
            <p:ph sz="quarter" idx="11"/>
          </p:nvPr>
        </p:nvSpPr>
        <p:spPr>
          <a:xfrm>
            <a:off x="997163" y="1399681"/>
            <a:ext cx="8547839" cy="5409213"/>
          </a:xfrm>
        </p:spPr>
        <p:txBody>
          <a:bodyPr/>
          <a:lstStyle>
            <a:lvl1pPr marL="0" indent="0" defTabSz="291280">
              <a:lnSpc>
                <a:spcPct val="120000"/>
              </a:lnSpc>
              <a:spcBef>
                <a:spcPts val="0"/>
              </a:spcBef>
              <a:defRPr/>
            </a:lvl1pPr>
            <a:lvl2pPr marL="294727" indent="-294727" defTabSz="291280">
              <a:lnSpc>
                <a:spcPct val="120000"/>
              </a:lnSpc>
              <a:spcBef>
                <a:spcPts val="0"/>
              </a:spcBef>
              <a:defRPr/>
            </a:lvl2pPr>
            <a:lvl3pPr marL="489488" indent="-196485" defTabSz="291280">
              <a:lnSpc>
                <a:spcPct val="120000"/>
              </a:lnSpc>
              <a:spcBef>
                <a:spcPts val="0"/>
              </a:spcBef>
              <a:buClr>
                <a:schemeClr val="tx1"/>
              </a:buClr>
              <a:buSzPct val="75000"/>
              <a:buFont typeface="Wingdings" pitchFamily="2" charset="2"/>
              <a:buChar char=""/>
              <a:defRPr sz="2200"/>
            </a:lvl3pPr>
            <a:lvl4pPr defTabSz="291280">
              <a:lnSpc>
                <a:spcPct val="120000"/>
              </a:lnSpc>
              <a:spcBef>
                <a:spcPts val="0"/>
              </a:spcBef>
              <a:buClr>
                <a:schemeClr val="tx1"/>
              </a:buClr>
              <a:buSzPct val="75000"/>
              <a:buFont typeface="Wingdings" pitchFamily="2" charset="2"/>
              <a:buChar char=""/>
              <a:defRPr sz="1700"/>
            </a:lvl4pPr>
            <a:lvl5pPr defTabSz="291280">
              <a:lnSpc>
                <a:spcPct val="120000"/>
              </a:lnSpc>
              <a:spcBef>
                <a:spcPts val="0"/>
              </a:spcBef>
              <a:buClr>
                <a:schemeClr val="tx1"/>
              </a:buClr>
              <a:buSzPct val="75000"/>
              <a:buFont typeface="Wingdings" pitchFamily="2" charset="2"/>
              <a:buChar char=""/>
              <a:defRPr sz="1500"/>
            </a:lvl5pPr>
            <a:lvl6pPr defTabSz="291280">
              <a:lnSpc>
                <a:spcPct val="120000"/>
              </a:lnSpc>
              <a:buClr>
                <a:schemeClr val="tx1"/>
              </a:buClr>
              <a:buSzPct val="75000"/>
              <a:buFont typeface="Wingdings" pitchFamily="2" charset="2"/>
              <a:buChar char=""/>
              <a:defRPr/>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smtClean="0"/>
          </a:p>
        </p:txBody>
      </p:sp>
      <p:sp>
        <p:nvSpPr>
          <p:cNvPr id="11" name="Rectangle 6" descr="Rectangle 6"/>
          <p:cNvSpPr>
            <a:spLocks noGrp="1" noChangeArrowheads="1"/>
          </p:cNvSpPr>
          <p:nvPr>
            <p:ph type="sldNum" sz="quarter" idx="4"/>
          </p:nvPr>
        </p:nvSpPr>
        <p:spPr bwMode="auto">
          <a:xfrm>
            <a:off x="9247260" y="6901718"/>
            <a:ext cx="293340" cy="180562"/>
          </a:xfrm>
          <a:prstGeom prst="rect">
            <a:avLst/>
          </a:prstGeom>
          <a:noFill/>
          <a:ln w="9525">
            <a:noFill/>
            <a:miter lim="800000"/>
            <a:headEnd/>
            <a:tailEnd/>
          </a:ln>
          <a:effectLst/>
        </p:spPr>
        <p:txBody>
          <a:bodyPr vert="horz" wrap="none" lIns="0" tIns="0" rIns="0" bIns="49638" numCol="1" anchor="t" anchorCtr="0" compatLnSpc="1">
            <a:prstTxWarp prst="textNoShape">
              <a:avLst/>
            </a:prstTxWarp>
          </a:bodyPr>
          <a:lstStyle>
            <a:lvl1pPr algn="r">
              <a:defRPr sz="900">
                <a:solidFill>
                  <a:schemeClr val="tx1"/>
                </a:solidFill>
                <a:latin typeface="+mn-lt"/>
                <a:cs typeface="Arial" pitchFamily="34" charset="0"/>
              </a:defRPr>
            </a:lvl1pPr>
          </a:lstStyle>
          <a:p>
            <a:fld id="{D32BAE6A-B452-4007-8177-56DD051636F9}" type="slidenum">
              <a:rPr lang="en-GB" smtClean="0"/>
              <a:pPr/>
              <a:t>‹#›</a:t>
            </a:fld>
            <a:endParaRPr lang="en-GB" dirty="0"/>
          </a:p>
        </p:txBody>
      </p:sp>
      <p:sp>
        <p:nvSpPr>
          <p:cNvPr id="15" name="Rectangle 4" descr="Rectangle 4"/>
          <p:cNvSpPr>
            <a:spLocks noGrp="1" noChangeArrowheads="1"/>
          </p:cNvSpPr>
          <p:nvPr>
            <p:ph type="dt" sz="half" idx="2"/>
          </p:nvPr>
        </p:nvSpPr>
        <p:spPr bwMode="auto">
          <a:xfrm>
            <a:off x="7978033" y="6900480"/>
            <a:ext cx="1188000" cy="180480"/>
          </a:xfrm>
          <a:prstGeom prst="rect">
            <a:avLst/>
          </a:prstGeom>
          <a:noFill/>
          <a:ln w="9525">
            <a:noFill/>
            <a:miter lim="800000"/>
            <a:headEnd/>
            <a:tailEnd/>
          </a:ln>
          <a:effectLst/>
        </p:spPr>
        <p:txBody>
          <a:bodyPr vert="horz" wrap="none" lIns="0" tIns="0" rIns="0" bIns="49638" numCol="1" anchor="t" anchorCtr="0" compatLnSpc="1">
            <a:prstTxWarp prst="textNoShape">
              <a:avLst/>
            </a:prstTxWarp>
          </a:bodyPr>
          <a:lstStyle>
            <a:lvl1pPr algn="ctr">
              <a:defRPr sz="900">
                <a:solidFill>
                  <a:schemeClr val="tx1"/>
                </a:solidFill>
                <a:latin typeface="+mn-lt"/>
                <a:cs typeface="Arial" pitchFamily="34" charset="0"/>
              </a:defRPr>
            </a:lvl1pPr>
          </a:lstStyle>
          <a:p>
            <a:r>
              <a:rPr lang="en-US" smtClean="0"/>
              <a:t>Month 2010</a:t>
            </a:r>
            <a:endParaRPr lang="en-GB" dirty="0"/>
          </a:p>
        </p:txBody>
      </p:sp>
      <p:sp>
        <p:nvSpPr>
          <p:cNvPr id="16" name="Rectangle 5"/>
          <p:cNvSpPr>
            <a:spLocks noGrp="1" noChangeArrowheads="1"/>
          </p:cNvSpPr>
          <p:nvPr>
            <p:ph type="ftr" sz="quarter" idx="3"/>
          </p:nvPr>
        </p:nvSpPr>
        <p:spPr bwMode="auto">
          <a:xfrm>
            <a:off x="3855576" y="6900479"/>
            <a:ext cx="2772000" cy="345600"/>
          </a:xfrm>
          <a:prstGeom prst="rect">
            <a:avLst/>
          </a:prstGeom>
          <a:noFill/>
          <a:ln w="9525">
            <a:noFill/>
            <a:miter lim="800000"/>
            <a:headEnd/>
            <a:tailEnd/>
          </a:ln>
          <a:effectLst/>
        </p:spPr>
        <p:txBody>
          <a:bodyPr vert="horz" wrap="square" lIns="0" tIns="0" rIns="0" bIns="49638" numCol="1" anchor="t" anchorCtr="0" compatLnSpc="1">
            <a:prstTxWarp prst="textNoShape">
              <a:avLst/>
            </a:prstTxWarp>
          </a:bodyPr>
          <a:lstStyle>
            <a:lvl1pPr>
              <a:defRPr sz="900">
                <a:solidFill>
                  <a:schemeClr val="tx1"/>
                </a:solidFill>
                <a:latin typeface="+mn-lt"/>
                <a:cs typeface="Arial" pitchFamily="34" charset="0"/>
              </a:defRPr>
            </a:lvl1pPr>
          </a:lstStyle>
          <a:p>
            <a:pPr>
              <a:defRPr/>
            </a:pPr>
            <a:r>
              <a:rPr lang="en-GB" dirty="0" smtClean="0"/>
              <a:t>Footer </a:t>
            </a:r>
            <a:endParaRPr lang="en-US" dirty="0"/>
          </a:p>
        </p:txBody>
      </p:sp>
      <p:sp>
        <p:nvSpPr>
          <p:cNvPr id="12" name="Text Box 11" descr="DRAFT_TAG_0xFFE3"/>
          <p:cNvSpPr txBox="1">
            <a:spLocks noChangeArrowheads="1"/>
          </p:cNvSpPr>
          <p:nvPr userDrawn="1"/>
        </p:nvSpPr>
        <p:spPr bwMode="auto">
          <a:xfrm>
            <a:off x="8296434" y="78925"/>
            <a:ext cx="1236345" cy="188622"/>
          </a:xfrm>
          <a:prstGeom prst="rect">
            <a:avLst/>
          </a:prstGeom>
          <a:noFill/>
          <a:ln w="9525" algn="ctr">
            <a:noFill/>
            <a:miter lim="800000"/>
            <a:headEnd/>
            <a:tailEnd/>
          </a:ln>
          <a:effectLst/>
        </p:spPr>
        <p:txBody>
          <a:bodyPr lIns="0" tIns="0" rIns="0" bIns="49638" anchor="b">
            <a:spAutoFit/>
          </a:bodyPr>
          <a:lstStyle/>
          <a:p>
            <a:pPr algn="r" fontAlgn="auto">
              <a:spcBef>
                <a:spcPts val="0"/>
              </a:spcBef>
              <a:spcAft>
                <a:spcPts val="0"/>
              </a:spcAft>
              <a:defRPr/>
            </a:pPr>
            <a:r>
              <a:rPr lang="en-GB" sz="900" dirty="0">
                <a:solidFill>
                  <a:schemeClr val="accent2"/>
                </a:solidFill>
                <a:latin typeface="+mn-lt"/>
              </a:rPr>
              <a:t>DRAFT DOCUMENT</a:t>
            </a:r>
          </a:p>
        </p:txBody>
      </p:sp>
    </p:spTree>
  </p:cSld>
  <p:clrMapOvr>
    <a:masterClrMapping/>
  </p:clrMapOvr>
  <p:transition/>
  <p:hf sldNum="0" hd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Content - 2 Line Heading">
    <p:spTree>
      <p:nvGrpSpPr>
        <p:cNvPr id="1" name=""/>
        <p:cNvGrpSpPr/>
        <p:nvPr/>
      </p:nvGrpSpPr>
      <p:grpSpPr>
        <a:xfrm>
          <a:off x="0" y="0"/>
          <a:ext cx="0" cy="0"/>
          <a:chOff x="0" y="0"/>
          <a:chExt cx="0" cy="0"/>
        </a:xfrm>
      </p:grpSpPr>
      <p:sp>
        <p:nvSpPr>
          <p:cNvPr id="10" name="Rectangle 4"/>
          <p:cNvSpPr>
            <a:spLocks noChangeArrowheads="1"/>
          </p:cNvSpPr>
          <p:nvPr/>
        </p:nvSpPr>
        <p:spPr bwMode="auto">
          <a:xfrm>
            <a:off x="0" y="243841"/>
            <a:ext cx="9543257" cy="953347"/>
          </a:xfrm>
          <a:prstGeom prst="rect">
            <a:avLst/>
          </a:prstGeom>
          <a:solidFill>
            <a:schemeClr val="accent1"/>
          </a:solidFill>
          <a:ln w="9525" algn="ctr">
            <a:noFill/>
            <a:miter lim="800000"/>
            <a:headEnd/>
            <a:tailEnd/>
          </a:ln>
        </p:spPr>
        <p:txBody>
          <a:bodyPr vert="horz" wrap="square" lIns="1008398" tIns="144615" rIns="39085" bIns="0" numCol="1" anchor="t" anchorCtr="0" compatLnSpc="1">
            <a:prstTxWarp prst="textNoShape">
              <a:avLst/>
            </a:prstTxWarp>
          </a:bodyPr>
          <a:lstStyle/>
          <a:p>
            <a:pPr marL="0" marR="0" lvl="0" indent="0" algn="l" defTabSz="992764" rtl="0" eaLnBrk="0" fontAlgn="base" latinLnBrk="0" hangingPunct="0">
              <a:lnSpc>
                <a:spcPct val="90000"/>
              </a:lnSpc>
              <a:spcBef>
                <a:spcPct val="0"/>
              </a:spcBef>
              <a:spcAft>
                <a:spcPct val="0"/>
              </a:spcAft>
              <a:buClrTx/>
              <a:buSzTx/>
              <a:buFontTx/>
              <a:buNone/>
              <a:tabLst/>
            </a:pPr>
            <a:endParaRPr kumimoji="0" lang="en-US" sz="2600" b="1" i="0" u="none" strike="noStrike" cap="none" normalizeH="0" baseline="0" dirty="0" smtClean="0">
              <a:ln>
                <a:noFill/>
              </a:ln>
              <a:solidFill>
                <a:schemeClr val="tx2"/>
              </a:solidFill>
              <a:effectLst/>
              <a:latin typeface="Futura Medium" pitchFamily="2" charset="0"/>
            </a:endParaRPr>
          </a:p>
        </p:txBody>
      </p:sp>
      <p:sp>
        <p:nvSpPr>
          <p:cNvPr id="34" name="Rectangle 2"/>
          <p:cNvSpPr>
            <a:spLocks noGrp="1" noChangeArrowheads="1"/>
          </p:cNvSpPr>
          <p:nvPr>
            <p:ph type="title"/>
          </p:nvPr>
        </p:nvSpPr>
        <p:spPr bwMode="auto">
          <a:xfrm>
            <a:off x="990123" y="314880"/>
            <a:ext cx="8470440" cy="791040"/>
          </a:xfrm>
          <a:prstGeom prst="rect">
            <a:avLst/>
          </a:prstGeom>
          <a:noFill/>
          <a:ln w="9525" algn="ctr">
            <a:noFill/>
            <a:miter lim="800000"/>
            <a:headEnd/>
            <a:tailEnd/>
          </a:ln>
        </p:spPr>
        <p:txBody>
          <a:bodyPr vert="horz" wrap="square" lIns="0" tIns="0" rIns="0" bIns="0" numCol="1" anchor="t" anchorCtr="0" compatLnSpc="1">
            <a:prstTxWarp prst="textNoShape">
              <a:avLst/>
            </a:prstTxWarp>
          </a:bodyPr>
          <a:lstStyle>
            <a:lvl1pPr>
              <a:defRPr cap="all" baseline="0">
                <a:solidFill>
                  <a:schemeClr val="accent2"/>
                </a:solidFill>
              </a:defRPr>
            </a:lvl1pPr>
          </a:lstStyle>
          <a:p>
            <a:pPr lvl="0"/>
            <a:r>
              <a:rPr lang="en-US" noProof="0" smtClean="0"/>
              <a:t>Click to edit Master title style</a:t>
            </a:r>
            <a:endParaRPr lang="en-GB" noProof="0" dirty="0" smtClean="0"/>
          </a:p>
        </p:txBody>
      </p:sp>
      <p:sp>
        <p:nvSpPr>
          <p:cNvPr id="11" name="Content Placeholder 9"/>
          <p:cNvSpPr>
            <a:spLocks noGrp="1"/>
          </p:cNvSpPr>
          <p:nvPr>
            <p:ph sz="quarter" idx="11"/>
          </p:nvPr>
        </p:nvSpPr>
        <p:spPr>
          <a:xfrm>
            <a:off x="997163" y="1399682"/>
            <a:ext cx="8542655" cy="5409212"/>
          </a:xfrm>
        </p:spPr>
        <p:txBody>
          <a:bodyPr/>
          <a:lstStyle>
            <a:lvl1pPr marL="0" indent="0" defTabSz="291280">
              <a:lnSpc>
                <a:spcPct val="120000"/>
              </a:lnSpc>
              <a:spcBef>
                <a:spcPts val="0"/>
              </a:spcBef>
              <a:defRPr/>
            </a:lvl1pPr>
            <a:lvl2pPr marL="294727" indent="-294727" defTabSz="291280">
              <a:lnSpc>
                <a:spcPct val="120000"/>
              </a:lnSpc>
              <a:spcBef>
                <a:spcPts val="0"/>
              </a:spcBef>
              <a:defRPr/>
            </a:lvl2pPr>
            <a:lvl3pPr marL="489488" indent="-196485" defTabSz="291280">
              <a:lnSpc>
                <a:spcPct val="120000"/>
              </a:lnSpc>
              <a:spcBef>
                <a:spcPts val="0"/>
              </a:spcBef>
              <a:buClr>
                <a:schemeClr val="tx1"/>
              </a:buClr>
              <a:buSzPct val="75000"/>
              <a:buFont typeface="Wingdings" pitchFamily="2" charset="2"/>
              <a:buChar char=""/>
              <a:defRPr sz="2200"/>
            </a:lvl3pPr>
            <a:lvl4pPr defTabSz="291280">
              <a:lnSpc>
                <a:spcPct val="120000"/>
              </a:lnSpc>
              <a:spcBef>
                <a:spcPts val="0"/>
              </a:spcBef>
              <a:buClr>
                <a:schemeClr val="tx1"/>
              </a:buClr>
              <a:buSzPct val="75000"/>
              <a:buFont typeface="Wingdings" pitchFamily="2" charset="2"/>
              <a:buChar char=""/>
              <a:defRPr sz="1700"/>
            </a:lvl4pPr>
            <a:lvl5pPr defTabSz="291280">
              <a:lnSpc>
                <a:spcPct val="120000"/>
              </a:lnSpc>
              <a:spcBef>
                <a:spcPts val="0"/>
              </a:spcBef>
              <a:buClr>
                <a:schemeClr val="tx1"/>
              </a:buClr>
              <a:buSzPct val="75000"/>
              <a:buFont typeface="Wingdings" pitchFamily="2" charset="2"/>
              <a:buChar char=""/>
              <a:defRPr sz="1500"/>
            </a:lvl5pPr>
            <a:lvl6pPr defTabSz="291280">
              <a:lnSpc>
                <a:spcPct val="120000"/>
              </a:lnSpc>
              <a:buClr>
                <a:schemeClr val="tx1"/>
              </a:buClr>
              <a:buSzPct val="75000"/>
              <a:buFont typeface="Wingdings" pitchFamily="2" charset="2"/>
              <a:buChar char=""/>
              <a:defRPr/>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smtClean="0"/>
          </a:p>
        </p:txBody>
      </p:sp>
      <p:sp>
        <p:nvSpPr>
          <p:cNvPr id="12" name="Rectangle 6" descr="Rectangle 6"/>
          <p:cNvSpPr>
            <a:spLocks noGrp="1" noChangeArrowheads="1"/>
          </p:cNvSpPr>
          <p:nvPr>
            <p:ph type="sldNum" sz="quarter" idx="4"/>
          </p:nvPr>
        </p:nvSpPr>
        <p:spPr bwMode="auto">
          <a:xfrm>
            <a:off x="9247260" y="6901718"/>
            <a:ext cx="293340" cy="180562"/>
          </a:xfrm>
          <a:prstGeom prst="rect">
            <a:avLst/>
          </a:prstGeom>
          <a:noFill/>
          <a:ln w="9525">
            <a:noFill/>
            <a:miter lim="800000"/>
            <a:headEnd/>
            <a:tailEnd/>
          </a:ln>
          <a:effectLst/>
        </p:spPr>
        <p:txBody>
          <a:bodyPr vert="horz" wrap="none" lIns="0" tIns="0" rIns="0" bIns="49638" numCol="1" anchor="t" anchorCtr="0" compatLnSpc="1">
            <a:prstTxWarp prst="textNoShape">
              <a:avLst/>
            </a:prstTxWarp>
          </a:bodyPr>
          <a:lstStyle>
            <a:lvl1pPr algn="r">
              <a:defRPr sz="900">
                <a:solidFill>
                  <a:schemeClr val="tx1"/>
                </a:solidFill>
                <a:latin typeface="+mn-lt"/>
                <a:cs typeface="Arial" pitchFamily="34" charset="0"/>
              </a:defRPr>
            </a:lvl1pPr>
          </a:lstStyle>
          <a:p>
            <a:fld id="{D32BAE6A-B452-4007-8177-56DD051636F9}" type="slidenum">
              <a:rPr lang="en-GB" smtClean="0"/>
              <a:pPr/>
              <a:t>‹#›</a:t>
            </a:fld>
            <a:endParaRPr lang="en-GB" dirty="0"/>
          </a:p>
        </p:txBody>
      </p:sp>
      <p:sp>
        <p:nvSpPr>
          <p:cNvPr id="13" name="Rectangle 4" descr="Rectangle 4"/>
          <p:cNvSpPr>
            <a:spLocks noGrp="1" noChangeArrowheads="1"/>
          </p:cNvSpPr>
          <p:nvPr>
            <p:ph type="dt" sz="half" idx="2"/>
          </p:nvPr>
        </p:nvSpPr>
        <p:spPr bwMode="auto">
          <a:xfrm>
            <a:off x="7978033" y="6900480"/>
            <a:ext cx="1188000" cy="180480"/>
          </a:xfrm>
          <a:prstGeom prst="rect">
            <a:avLst/>
          </a:prstGeom>
          <a:noFill/>
          <a:ln w="9525">
            <a:noFill/>
            <a:miter lim="800000"/>
            <a:headEnd/>
            <a:tailEnd/>
          </a:ln>
          <a:effectLst/>
        </p:spPr>
        <p:txBody>
          <a:bodyPr vert="horz" wrap="none" lIns="0" tIns="0" rIns="0" bIns="49638" numCol="1" anchor="t" anchorCtr="0" compatLnSpc="1">
            <a:prstTxWarp prst="textNoShape">
              <a:avLst/>
            </a:prstTxWarp>
          </a:bodyPr>
          <a:lstStyle>
            <a:lvl1pPr algn="ctr">
              <a:defRPr sz="900">
                <a:solidFill>
                  <a:schemeClr val="tx1"/>
                </a:solidFill>
                <a:latin typeface="+mn-lt"/>
                <a:cs typeface="Arial" pitchFamily="34" charset="0"/>
              </a:defRPr>
            </a:lvl1pPr>
          </a:lstStyle>
          <a:p>
            <a:r>
              <a:rPr lang="en-US" dirty="0" smtClean="0"/>
              <a:t>Month 2010</a:t>
            </a:r>
            <a:endParaRPr lang="en-GB" dirty="0"/>
          </a:p>
        </p:txBody>
      </p:sp>
      <p:sp>
        <p:nvSpPr>
          <p:cNvPr id="14" name="Rectangle 5"/>
          <p:cNvSpPr>
            <a:spLocks noGrp="1" noChangeArrowheads="1"/>
          </p:cNvSpPr>
          <p:nvPr>
            <p:ph type="ftr" sz="quarter" idx="3"/>
          </p:nvPr>
        </p:nvSpPr>
        <p:spPr bwMode="auto">
          <a:xfrm>
            <a:off x="3855576" y="6900479"/>
            <a:ext cx="2772000" cy="345600"/>
          </a:xfrm>
          <a:prstGeom prst="rect">
            <a:avLst/>
          </a:prstGeom>
          <a:noFill/>
          <a:ln w="9525">
            <a:noFill/>
            <a:miter lim="800000"/>
            <a:headEnd/>
            <a:tailEnd/>
          </a:ln>
          <a:effectLst/>
        </p:spPr>
        <p:txBody>
          <a:bodyPr vert="horz" wrap="square" lIns="0" tIns="0" rIns="0" bIns="49638" numCol="1" anchor="t" anchorCtr="0" compatLnSpc="1">
            <a:prstTxWarp prst="textNoShape">
              <a:avLst/>
            </a:prstTxWarp>
          </a:bodyPr>
          <a:lstStyle>
            <a:lvl1pPr>
              <a:defRPr sz="900">
                <a:solidFill>
                  <a:schemeClr val="tx1"/>
                </a:solidFill>
                <a:latin typeface="+mn-lt"/>
                <a:cs typeface="Arial" pitchFamily="34" charset="0"/>
              </a:defRPr>
            </a:lvl1pPr>
          </a:lstStyle>
          <a:p>
            <a:pPr>
              <a:defRPr/>
            </a:pPr>
            <a:r>
              <a:rPr lang="en-GB" dirty="0" smtClean="0"/>
              <a:t>Footer </a:t>
            </a:r>
            <a:endParaRPr lang="en-US" dirty="0"/>
          </a:p>
        </p:txBody>
      </p:sp>
      <p:sp>
        <p:nvSpPr>
          <p:cNvPr id="15" name="Text Box 11" descr="DRAFT_TAG_0xFFE3"/>
          <p:cNvSpPr txBox="1">
            <a:spLocks noChangeArrowheads="1"/>
          </p:cNvSpPr>
          <p:nvPr userDrawn="1"/>
        </p:nvSpPr>
        <p:spPr bwMode="auto">
          <a:xfrm>
            <a:off x="8296434" y="78925"/>
            <a:ext cx="1236345" cy="188622"/>
          </a:xfrm>
          <a:prstGeom prst="rect">
            <a:avLst/>
          </a:prstGeom>
          <a:noFill/>
          <a:ln w="9525" algn="ctr">
            <a:noFill/>
            <a:miter lim="800000"/>
            <a:headEnd/>
            <a:tailEnd/>
          </a:ln>
          <a:effectLst/>
        </p:spPr>
        <p:txBody>
          <a:bodyPr lIns="0" tIns="0" rIns="0" bIns="49638" anchor="b">
            <a:spAutoFit/>
          </a:bodyPr>
          <a:lstStyle/>
          <a:p>
            <a:pPr algn="r" fontAlgn="auto">
              <a:spcBef>
                <a:spcPts val="0"/>
              </a:spcBef>
              <a:spcAft>
                <a:spcPts val="0"/>
              </a:spcAft>
              <a:defRPr/>
            </a:pPr>
            <a:r>
              <a:rPr lang="en-GB" sz="900" dirty="0">
                <a:solidFill>
                  <a:schemeClr val="accent2"/>
                </a:solidFill>
                <a:latin typeface="+mn-lt"/>
              </a:rPr>
              <a:t>DRAFT DOCUMENT</a:t>
            </a:r>
          </a:p>
        </p:txBody>
      </p:sp>
    </p:spTree>
  </p:cSld>
  <p:clrMapOvr>
    <a:masterClrMapping/>
  </p:clrMapOvr>
  <p:transition/>
  <p:hf sldNum="0" hd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and Content - High Content">
    <p:spTree>
      <p:nvGrpSpPr>
        <p:cNvPr id="1" name=""/>
        <p:cNvGrpSpPr/>
        <p:nvPr/>
      </p:nvGrpSpPr>
      <p:grpSpPr>
        <a:xfrm>
          <a:off x="0" y="0"/>
          <a:ext cx="0" cy="0"/>
          <a:chOff x="0" y="0"/>
          <a:chExt cx="0" cy="0"/>
        </a:xfrm>
      </p:grpSpPr>
      <p:sp>
        <p:nvSpPr>
          <p:cNvPr id="10" name="Rectangle 4"/>
          <p:cNvSpPr>
            <a:spLocks noChangeArrowheads="1"/>
          </p:cNvSpPr>
          <p:nvPr/>
        </p:nvSpPr>
        <p:spPr bwMode="auto">
          <a:xfrm>
            <a:off x="0" y="243841"/>
            <a:ext cx="9543257" cy="953347"/>
          </a:xfrm>
          <a:prstGeom prst="rect">
            <a:avLst/>
          </a:prstGeom>
          <a:solidFill>
            <a:schemeClr val="accent1"/>
          </a:solidFill>
          <a:ln w="9525" algn="ctr">
            <a:noFill/>
            <a:miter lim="800000"/>
            <a:headEnd/>
            <a:tailEnd/>
          </a:ln>
        </p:spPr>
        <p:txBody>
          <a:bodyPr vert="horz" wrap="square" lIns="1008398" tIns="144615" rIns="39085" bIns="0" numCol="1" anchor="t" anchorCtr="0" compatLnSpc="1">
            <a:prstTxWarp prst="textNoShape">
              <a:avLst/>
            </a:prstTxWarp>
          </a:bodyPr>
          <a:lstStyle/>
          <a:p>
            <a:pPr marL="0" marR="0" lvl="0" indent="0" algn="l" defTabSz="992764" rtl="0" eaLnBrk="0" fontAlgn="base" latinLnBrk="0" hangingPunct="0">
              <a:lnSpc>
                <a:spcPct val="90000"/>
              </a:lnSpc>
              <a:spcBef>
                <a:spcPct val="0"/>
              </a:spcBef>
              <a:spcAft>
                <a:spcPct val="0"/>
              </a:spcAft>
              <a:buClrTx/>
              <a:buSzTx/>
              <a:buFontTx/>
              <a:buNone/>
              <a:tabLst/>
            </a:pPr>
            <a:endParaRPr kumimoji="0" lang="en-US" sz="2600" b="1" i="0" u="none" strike="noStrike" cap="none" normalizeH="0" baseline="0" dirty="0" smtClean="0">
              <a:ln>
                <a:noFill/>
              </a:ln>
              <a:solidFill>
                <a:schemeClr val="tx2"/>
              </a:solidFill>
              <a:effectLst/>
              <a:latin typeface="Futura Medium" pitchFamily="2" charset="0"/>
            </a:endParaRPr>
          </a:p>
        </p:txBody>
      </p:sp>
      <p:sp>
        <p:nvSpPr>
          <p:cNvPr id="34" name="Rectangle 2"/>
          <p:cNvSpPr>
            <a:spLocks noGrp="1" noChangeArrowheads="1"/>
          </p:cNvSpPr>
          <p:nvPr>
            <p:ph type="title"/>
          </p:nvPr>
        </p:nvSpPr>
        <p:spPr bwMode="auto">
          <a:xfrm>
            <a:off x="990123" y="314880"/>
            <a:ext cx="8470440" cy="791040"/>
          </a:xfrm>
          <a:prstGeom prst="rect">
            <a:avLst/>
          </a:prstGeom>
          <a:noFill/>
          <a:ln w="9525" algn="ctr">
            <a:noFill/>
            <a:miter lim="800000"/>
            <a:headEnd/>
            <a:tailEnd/>
          </a:ln>
        </p:spPr>
        <p:txBody>
          <a:bodyPr vert="horz" wrap="square" lIns="0" tIns="0" rIns="0" bIns="0" numCol="1" anchor="t" anchorCtr="0" compatLnSpc="1">
            <a:prstTxWarp prst="textNoShape">
              <a:avLst/>
            </a:prstTxWarp>
          </a:bodyPr>
          <a:lstStyle>
            <a:lvl1pPr>
              <a:defRPr cap="all" baseline="0">
                <a:solidFill>
                  <a:schemeClr val="accent2"/>
                </a:solidFill>
              </a:defRPr>
            </a:lvl1pPr>
          </a:lstStyle>
          <a:p>
            <a:pPr lvl="0"/>
            <a:r>
              <a:rPr lang="en-US" noProof="0" smtClean="0"/>
              <a:t>Click to edit Master title style</a:t>
            </a:r>
            <a:endParaRPr lang="en-GB" noProof="0" dirty="0" smtClean="0"/>
          </a:p>
        </p:txBody>
      </p:sp>
      <p:sp>
        <p:nvSpPr>
          <p:cNvPr id="11" name="Content Placeholder 9"/>
          <p:cNvSpPr>
            <a:spLocks noGrp="1"/>
          </p:cNvSpPr>
          <p:nvPr>
            <p:ph sz="quarter" idx="11"/>
          </p:nvPr>
        </p:nvSpPr>
        <p:spPr>
          <a:xfrm>
            <a:off x="997163" y="1399682"/>
            <a:ext cx="8542655" cy="5409212"/>
          </a:xfrm>
        </p:spPr>
        <p:txBody>
          <a:bodyPr/>
          <a:lstStyle>
            <a:lvl1pPr marL="0" indent="0" defTabSz="291280">
              <a:lnSpc>
                <a:spcPct val="120000"/>
              </a:lnSpc>
              <a:spcBef>
                <a:spcPts val="0"/>
              </a:spcBef>
              <a:defRPr sz="1700"/>
            </a:lvl1pPr>
            <a:lvl2pPr marL="294727" indent="-294727" defTabSz="291280">
              <a:lnSpc>
                <a:spcPct val="120000"/>
              </a:lnSpc>
              <a:spcBef>
                <a:spcPts val="0"/>
              </a:spcBef>
              <a:defRPr sz="1700"/>
            </a:lvl2pPr>
            <a:lvl3pPr marL="489488" indent="-196485" defTabSz="291280">
              <a:lnSpc>
                <a:spcPct val="120000"/>
              </a:lnSpc>
              <a:spcBef>
                <a:spcPts val="0"/>
              </a:spcBef>
              <a:buClr>
                <a:schemeClr val="tx1"/>
              </a:buClr>
              <a:buSzPct val="75000"/>
              <a:buFont typeface="Wingdings" pitchFamily="2" charset="2"/>
              <a:buChar char=""/>
              <a:defRPr sz="1700"/>
            </a:lvl3pPr>
            <a:lvl4pPr defTabSz="291280">
              <a:lnSpc>
                <a:spcPct val="120000"/>
              </a:lnSpc>
              <a:spcBef>
                <a:spcPts val="0"/>
              </a:spcBef>
              <a:buClr>
                <a:schemeClr val="tx1"/>
              </a:buClr>
              <a:buSzPct val="75000"/>
              <a:buFont typeface="Wingdings" pitchFamily="2" charset="2"/>
              <a:buChar char=""/>
              <a:defRPr sz="1500"/>
            </a:lvl4pPr>
            <a:lvl5pPr defTabSz="291280">
              <a:lnSpc>
                <a:spcPct val="120000"/>
              </a:lnSpc>
              <a:spcBef>
                <a:spcPts val="0"/>
              </a:spcBef>
              <a:buClr>
                <a:schemeClr val="tx1"/>
              </a:buClr>
              <a:buSzPct val="75000"/>
              <a:buFont typeface="Wingdings" pitchFamily="2" charset="2"/>
              <a:buChar char=""/>
              <a:defRPr sz="1500"/>
            </a:lvl5pPr>
            <a:lvl6pPr defTabSz="291280">
              <a:lnSpc>
                <a:spcPct val="120000"/>
              </a:lnSpc>
              <a:buClr>
                <a:schemeClr val="tx1"/>
              </a:buClr>
              <a:buSzPct val="75000"/>
              <a:buFont typeface="Wingdings" pitchFamily="2" charset="2"/>
              <a:buChar char=""/>
              <a:defRPr sz="1300"/>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smtClean="0"/>
          </a:p>
        </p:txBody>
      </p:sp>
      <p:sp>
        <p:nvSpPr>
          <p:cNvPr id="12" name="Rectangle 6" descr="Rectangle 6"/>
          <p:cNvSpPr>
            <a:spLocks noGrp="1" noChangeArrowheads="1"/>
          </p:cNvSpPr>
          <p:nvPr>
            <p:ph type="sldNum" sz="quarter" idx="4"/>
          </p:nvPr>
        </p:nvSpPr>
        <p:spPr bwMode="auto">
          <a:xfrm>
            <a:off x="9247260" y="6901718"/>
            <a:ext cx="293340" cy="180562"/>
          </a:xfrm>
          <a:prstGeom prst="rect">
            <a:avLst/>
          </a:prstGeom>
          <a:noFill/>
          <a:ln w="9525">
            <a:noFill/>
            <a:miter lim="800000"/>
            <a:headEnd/>
            <a:tailEnd/>
          </a:ln>
          <a:effectLst/>
        </p:spPr>
        <p:txBody>
          <a:bodyPr vert="horz" wrap="none" lIns="0" tIns="0" rIns="0" bIns="49638" numCol="1" anchor="t" anchorCtr="0" compatLnSpc="1">
            <a:prstTxWarp prst="textNoShape">
              <a:avLst/>
            </a:prstTxWarp>
          </a:bodyPr>
          <a:lstStyle>
            <a:lvl1pPr algn="r">
              <a:defRPr sz="900">
                <a:solidFill>
                  <a:schemeClr val="tx1"/>
                </a:solidFill>
                <a:latin typeface="+mn-lt"/>
                <a:cs typeface="Arial" pitchFamily="34" charset="0"/>
              </a:defRPr>
            </a:lvl1pPr>
          </a:lstStyle>
          <a:p>
            <a:fld id="{D32BAE6A-B452-4007-8177-56DD051636F9}" type="slidenum">
              <a:rPr lang="en-GB" smtClean="0"/>
              <a:pPr/>
              <a:t>‹#›</a:t>
            </a:fld>
            <a:endParaRPr lang="en-GB" dirty="0"/>
          </a:p>
        </p:txBody>
      </p:sp>
      <p:sp>
        <p:nvSpPr>
          <p:cNvPr id="13" name="Rectangle 4" descr="Rectangle 4"/>
          <p:cNvSpPr>
            <a:spLocks noGrp="1" noChangeArrowheads="1"/>
          </p:cNvSpPr>
          <p:nvPr>
            <p:ph type="dt" sz="half" idx="2"/>
          </p:nvPr>
        </p:nvSpPr>
        <p:spPr bwMode="auto">
          <a:xfrm>
            <a:off x="7978033" y="6900480"/>
            <a:ext cx="1188000" cy="180480"/>
          </a:xfrm>
          <a:prstGeom prst="rect">
            <a:avLst/>
          </a:prstGeom>
          <a:noFill/>
          <a:ln w="9525">
            <a:noFill/>
            <a:miter lim="800000"/>
            <a:headEnd/>
            <a:tailEnd/>
          </a:ln>
          <a:effectLst/>
        </p:spPr>
        <p:txBody>
          <a:bodyPr vert="horz" wrap="none" lIns="0" tIns="0" rIns="0" bIns="49638" numCol="1" anchor="t" anchorCtr="0" compatLnSpc="1">
            <a:prstTxWarp prst="textNoShape">
              <a:avLst/>
            </a:prstTxWarp>
          </a:bodyPr>
          <a:lstStyle>
            <a:lvl1pPr algn="ctr">
              <a:defRPr sz="900">
                <a:solidFill>
                  <a:schemeClr val="tx1"/>
                </a:solidFill>
                <a:latin typeface="+mn-lt"/>
                <a:cs typeface="Arial" pitchFamily="34" charset="0"/>
              </a:defRPr>
            </a:lvl1pPr>
          </a:lstStyle>
          <a:p>
            <a:r>
              <a:rPr lang="en-US" smtClean="0"/>
              <a:t>Month 2010</a:t>
            </a:r>
            <a:endParaRPr lang="en-GB" dirty="0"/>
          </a:p>
        </p:txBody>
      </p:sp>
      <p:sp>
        <p:nvSpPr>
          <p:cNvPr id="18" name="Rectangle 5"/>
          <p:cNvSpPr>
            <a:spLocks noGrp="1" noChangeArrowheads="1"/>
          </p:cNvSpPr>
          <p:nvPr>
            <p:ph type="ftr" sz="quarter" idx="3"/>
          </p:nvPr>
        </p:nvSpPr>
        <p:spPr bwMode="auto">
          <a:xfrm>
            <a:off x="3855576" y="6900479"/>
            <a:ext cx="2772000" cy="345600"/>
          </a:xfrm>
          <a:prstGeom prst="rect">
            <a:avLst/>
          </a:prstGeom>
          <a:noFill/>
          <a:ln w="9525">
            <a:noFill/>
            <a:miter lim="800000"/>
            <a:headEnd/>
            <a:tailEnd/>
          </a:ln>
          <a:effectLst/>
        </p:spPr>
        <p:txBody>
          <a:bodyPr vert="horz" wrap="square" lIns="0" tIns="0" rIns="0" bIns="49638" numCol="1" anchor="t" anchorCtr="0" compatLnSpc="1">
            <a:prstTxWarp prst="textNoShape">
              <a:avLst/>
            </a:prstTxWarp>
          </a:bodyPr>
          <a:lstStyle>
            <a:lvl1pPr>
              <a:defRPr sz="900">
                <a:solidFill>
                  <a:schemeClr val="tx1"/>
                </a:solidFill>
                <a:latin typeface="+mn-lt"/>
                <a:cs typeface="Arial" pitchFamily="34" charset="0"/>
              </a:defRPr>
            </a:lvl1pPr>
          </a:lstStyle>
          <a:p>
            <a:pPr>
              <a:defRPr/>
            </a:pPr>
            <a:r>
              <a:rPr lang="en-GB" dirty="0" smtClean="0"/>
              <a:t>Footer </a:t>
            </a:r>
            <a:endParaRPr lang="en-US" dirty="0"/>
          </a:p>
        </p:txBody>
      </p:sp>
      <p:sp>
        <p:nvSpPr>
          <p:cNvPr id="14" name="Text Box 11" descr="DRAFT_TAG_0xFFE3"/>
          <p:cNvSpPr txBox="1">
            <a:spLocks noChangeArrowheads="1"/>
          </p:cNvSpPr>
          <p:nvPr userDrawn="1"/>
        </p:nvSpPr>
        <p:spPr bwMode="auto">
          <a:xfrm>
            <a:off x="8296434" y="78925"/>
            <a:ext cx="1236345" cy="188622"/>
          </a:xfrm>
          <a:prstGeom prst="rect">
            <a:avLst/>
          </a:prstGeom>
          <a:noFill/>
          <a:ln w="9525" algn="ctr">
            <a:noFill/>
            <a:miter lim="800000"/>
            <a:headEnd/>
            <a:tailEnd/>
          </a:ln>
          <a:effectLst/>
        </p:spPr>
        <p:txBody>
          <a:bodyPr lIns="0" tIns="0" rIns="0" bIns="49638" anchor="b">
            <a:spAutoFit/>
          </a:bodyPr>
          <a:lstStyle/>
          <a:p>
            <a:pPr algn="r" fontAlgn="auto">
              <a:spcBef>
                <a:spcPts val="0"/>
              </a:spcBef>
              <a:spcAft>
                <a:spcPts val="0"/>
              </a:spcAft>
              <a:defRPr/>
            </a:pPr>
            <a:r>
              <a:rPr lang="en-GB" sz="900" dirty="0">
                <a:solidFill>
                  <a:schemeClr val="accent2"/>
                </a:solidFill>
                <a:latin typeface="+mn-lt"/>
              </a:rPr>
              <a:t>DRAFT DOCUMENT</a:t>
            </a:r>
          </a:p>
        </p:txBody>
      </p:sp>
    </p:spTree>
  </p:cSld>
  <p:clrMapOvr>
    <a:masterClrMapping/>
  </p:clrMapOvr>
  <p:transition/>
  <p:hf sldNum="0" hd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11" name="Rectangle 4"/>
          <p:cNvSpPr>
            <a:spLocks noChangeArrowheads="1"/>
          </p:cNvSpPr>
          <p:nvPr/>
        </p:nvSpPr>
        <p:spPr bwMode="auto">
          <a:xfrm>
            <a:off x="0" y="243840"/>
            <a:ext cx="9543257" cy="550898"/>
          </a:xfrm>
          <a:prstGeom prst="rect">
            <a:avLst/>
          </a:prstGeom>
          <a:solidFill>
            <a:schemeClr val="accent1"/>
          </a:solidFill>
          <a:ln w="9525" algn="ctr">
            <a:noFill/>
            <a:miter lim="800000"/>
            <a:headEnd/>
            <a:tailEnd/>
          </a:ln>
        </p:spPr>
        <p:txBody>
          <a:bodyPr vert="horz" wrap="square" lIns="1008398" tIns="144615" rIns="39085" bIns="0" numCol="1" anchor="t" anchorCtr="0" compatLnSpc="1">
            <a:prstTxWarp prst="textNoShape">
              <a:avLst/>
            </a:prstTxWarp>
          </a:bodyPr>
          <a:lstStyle/>
          <a:p>
            <a:pPr marL="0" marR="0" lvl="0" indent="0" algn="l" defTabSz="992764" rtl="0" eaLnBrk="0" fontAlgn="base" latinLnBrk="0" hangingPunct="0">
              <a:lnSpc>
                <a:spcPct val="90000"/>
              </a:lnSpc>
              <a:spcBef>
                <a:spcPct val="0"/>
              </a:spcBef>
              <a:spcAft>
                <a:spcPct val="0"/>
              </a:spcAft>
              <a:buClrTx/>
              <a:buSzTx/>
              <a:buFontTx/>
              <a:buNone/>
              <a:tabLst/>
            </a:pPr>
            <a:endParaRPr kumimoji="0" lang="en-US" sz="2600" b="1" i="0" u="none" strike="noStrike" cap="none" normalizeH="0" baseline="0" dirty="0" smtClean="0">
              <a:ln>
                <a:noFill/>
              </a:ln>
              <a:solidFill>
                <a:schemeClr val="tx2"/>
              </a:solidFill>
              <a:effectLst/>
              <a:latin typeface="Futura Medium" pitchFamily="18" charset="0"/>
            </a:endParaRPr>
          </a:p>
        </p:txBody>
      </p:sp>
      <p:sp>
        <p:nvSpPr>
          <p:cNvPr id="34" name="Rectangle 2"/>
          <p:cNvSpPr>
            <a:spLocks noGrp="1" noChangeArrowheads="1"/>
          </p:cNvSpPr>
          <p:nvPr>
            <p:ph type="title"/>
          </p:nvPr>
        </p:nvSpPr>
        <p:spPr bwMode="auto">
          <a:xfrm>
            <a:off x="990123" y="314880"/>
            <a:ext cx="8470440" cy="447100"/>
          </a:xfrm>
          <a:prstGeom prst="rect">
            <a:avLst/>
          </a:prstGeom>
          <a:noFill/>
          <a:ln w="9525" algn="ctr">
            <a:noFill/>
            <a:miter lim="800000"/>
            <a:headEnd/>
            <a:tailEnd/>
          </a:ln>
        </p:spPr>
        <p:txBody>
          <a:bodyPr vert="horz" wrap="square" lIns="0" tIns="0" rIns="0" bIns="0" numCol="1" anchor="t" anchorCtr="0" compatLnSpc="1">
            <a:prstTxWarp prst="textNoShape">
              <a:avLst/>
            </a:prstTxWarp>
          </a:bodyPr>
          <a:lstStyle>
            <a:lvl1pPr>
              <a:defRPr cap="all" baseline="0">
                <a:solidFill>
                  <a:schemeClr val="accent2"/>
                </a:solidFill>
              </a:defRPr>
            </a:lvl1pPr>
          </a:lstStyle>
          <a:p>
            <a:pPr lvl="0"/>
            <a:r>
              <a:rPr lang="en-US" smtClean="0"/>
              <a:t>Click to edit Master title style</a:t>
            </a:r>
            <a:endParaRPr lang="en-US" dirty="0" smtClean="0"/>
          </a:p>
        </p:txBody>
      </p:sp>
      <p:sp>
        <p:nvSpPr>
          <p:cNvPr id="10" name="Content Placeholder 14"/>
          <p:cNvSpPr>
            <a:spLocks noGrp="1"/>
          </p:cNvSpPr>
          <p:nvPr>
            <p:ph sz="quarter" idx="13"/>
          </p:nvPr>
        </p:nvSpPr>
        <p:spPr>
          <a:xfrm>
            <a:off x="5439569" y="1397760"/>
            <a:ext cx="4105434" cy="5410560"/>
          </a:xfrm>
        </p:spPr>
        <p:txBody>
          <a:bodyPr/>
          <a:lstStyle>
            <a:lvl1pPr marL="0" indent="0">
              <a:spcAft>
                <a:spcPts val="651"/>
              </a:spcAft>
              <a:buClr>
                <a:schemeClr val="accent2"/>
              </a:buClr>
              <a:buSzPct val="85000"/>
              <a:buFont typeface="Wingdings" pitchFamily="2" charset="2"/>
              <a:buNone/>
              <a:defRPr/>
            </a:lvl1pPr>
            <a:lvl2pPr marL="293003" indent="-293003">
              <a:spcAft>
                <a:spcPts val="651"/>
              </a:spcAft>
              <a:buClr>
                <a:schemeClr val="accent2"/>
              </a:buClr>
              <a:buSzPct val="85000"/>
              <a:buFont typeface="Wingdings" pitchFamily="2" charset="2"/>
              <a:buChar char="n"/>
              <a:defRPr sz="2200"/>
            </a:lvl2pPr>
            <a:lvl3pPr marL="492935" indent="-199932">
              <a:spcBef>
                <a:spcPts val="0"/>
              </a:spcBef>
              <a:spcAft>
                <a:spcPts val="651"/>
              </a:spcAft>
              <a:buClr>
                <a:schemeClr val="tx1"/>
              </a:buClr>
              <a:buFont typeface="Wingdings" pitchFamily="2" charset="2"/>
              <a:buChar char=""/>
              <a:defRPr sz="2200"/>
            </a:lvl3pPr>
            <a:lvl4pPr marL="689420" indent="-189590">
              <a:spcBef>
                <a:spcPts val="0"/>
              </a:spcBef>
              <a:spcAft>
                <a:spcPts val="651"/>
              </a:spcAft>
              <a:buClr>
                <a:schemeClr val="tx1"/>
              </a:buClr>
              <a:buFont typeface="Wingdings" pitchFamily="2" charset="2"/>
              <a:buChar char=""/>
              <a:defRPr sz="1700"/>
            </a:lvl4pPr>
            <a:lvl5pPr marL="880734" indent="-184420">
              <a:spcBef>
                <a:spcPts val="0"/>
              </a:spcBef>
              <a:spcAft>
                <a:spcPts val="651"/>
              </a:spcAft>
              <a:buClr>
                <a:schemeClr val="tx1"/>
              </a:buClr>
              <a:buFont typeface="Wingdings" pitchFamily="2" charset="2"/>
              <a:buChar char=""/>
              <a:defRPr sz="1500"/>
            </a:lvl5pPr>
            <a:lvl6pPr marL="1077219" indent="-196485">
              <a:spcBef>
                <a:spcPts val="0"/>
              </a:spcBef>
              <a:spcAft>
                <a:spcPts val="651"/>
              </a:spcAft>
              <a:buClr>
                <a:schemeClr val="tx1"/>
              </a:buClr>
              <a:buFont typeface="Wingdings" pitchFamily="2" charset="2"/>
              <a:buChar char="n"/>
              <a:defRPr sz="1300"/>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smtClean="0"/>
          </a:p>
        </p:txBody>
      </p:sp>
      <p:sp>
        <p:nvSpPr>
          <p:cNvPr id="12" name="Text Placeholder 43"/>
          <p:cNvSpPr>
            <a:spLocks noGrp="1"/>
          </p:cNvSpPr>
          <p:nvPr>
            <p:ph type="body" sz="quarter" idx="11"/>
          </p:nvPr>
        </p:nvSpPr>
        <p:spPr>
          <a:xfrm>
            <a:off x="990652" y="1397760"/>
            <a:ext cx="4112419" cy="5411533"/>
          </a:xfrm>
        </p:spPr>
        <p:txBody>
          <a:bodyPr/>
          <a:lstStyle>
            <a:lvl1pPr marL="0" indent="0">
              <a:spcAft>
                <a:spcPts val="651"/>
              </a:spcAft>
              <a:buClr>
                <a:schemeClr val="accent2"/>
              </a:buClr>
              <a:buSzPct val="85000"/>
              <a:buFont typeface="Wingdings" pitchFamily="2" charset="2"/>
              <a:buNone/>
              <a:defRPr/>
            </a:lvl1pPr>
            <a:lvl2pPr marL="299897" indent="-299897">
              <a:spcAft>
                <a:spcPts val="651"/>
              </a:spcAft>
              <a:buClr>
                <a:schemeClr val="accent2"/>
              </a:buClr>
              <a:buSzPct val="85000"/>
              <a:buFont typeface="Wingdings" pitchFamily="2" charset="2"/>
              <a:buChar char="n"/>
              <a:defRPr sz="2200"/>
            </a:lvl2pPr>
            <a:lvl3pPr marL="486041" indent="-186143">
              <a:spcAft>
                <a:spcPts val="651"/>
              </a:spcAft>
              <a:buClr>
                <a:schemeClr val="tx1"/>
              </a:buClr>
              <a:buFont typeface="Wingdings" pitchFamily="2" charset="2"/>
              <a:buChar char=""/>
              <a:defRPr sz="2200"/>
            </a:lvl3pPr>
            <a:lvl4pPr marL="689420" indent="-196485">
              <a:spcBef>
                <a:spcPts val="0"/>
              </a:spcBef>
              <a:spcAft>
                <a:spcPts val="651"/>
              </a:spcAft>
              <a:buClr>
                <a:schemeClr val="tx1"/>
              </a:buClr>
              <a:buFont typeface="Wingdings" pitchFamily="2" charset="2"/>
              <a:buChar char=""/>
              <a:defRPr sz="1700"/>
            </a:lvl4pPr>
            <a:lvl5pPr marL="880734" indent="-184420">
              <a:spcBef>
                <a:spcPts val="0"/>
              </a:spcBef>
              <a:spcAft>
                <a:spcPts val="651"/>
              </a:spcAft>
              <a:buClr>
                <a:schemeClr val="tx1"/>
              </a:buClr>
              <a:buFont typeface="Wingdings" pitchFamily="2" charset="2"/>
              <a:buChar char=""/>
              <a:defRPr sz="1500"/>
            </a:lvl5pPr>
            <a:lvl6pPr marL="1077219" indent="-196485">
              <a:spcBef>
                <a:spcPts val="0"/>
              </a:spcBef>
              <a:spcAft>
                <a:spcPts val="651"/>
              </a:spcAft>
              <a:buClr>
                <a:schemeClr val="tx1"/>
              </a:buClr>
              <a:buFont typeface="Wingdings" pitchFamily="2" charset="2"/>
              <a:buChar char=""/>
              <a:defRPr sz="1300"/>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smtClean="0"/>
          </a:p>
        </p:txBody>
      </p:sp>
      <p:sp>
        <p:nvSpPr>
          <p:cNvPr id="13" name="Text Box 11" descr="Text Box 11"/>
          <p:cNvSpPr txBox="1">
            <a:spLocks noChangeArrowheads="1"/>
          </p:cNvSpPr>
          <p:nvPr/>
        </p:nvSpPr>
        <p:spPr bwMode="auto">
          <a:xfrm>
            <a:off x="1002348" y="6901716"/>
            <a:ext cx="2772000" cy="345600"/>
          </a:xfrm>
          <a:prstGeom prst="rect">
            <a:avLst/>
          </a:prstGeom>
          <a:noFill/>
          <a:ln w="9525" algn="ctr">
            <a:noFill/>
            <a:miter lim="800000"/>
            <a:headEnd/>
            <a:tailEnd/>
          </a:ln>
          <a:effectLst/>
        </p:spPr>
        <p:txBody>
          <a:bodyPr wrap="none" lIns="0" tIns="0" rIns="0" bIns="49638" anchor="t" anchorCtr="0">
            <a:noAutofit/>
          </a:bodyPr>
          <a:lstStyle/>
          <a:p>
            <a:pPr>
              <a:defRPr/>
            </a:pPr>
            <a:r>
              <a:rPr lang="en-GB" sz="900" dirty="0" smtClean="0">
                <a:solidFill>
                  <a:schemeClr val="tx1"/>
                </a:solidFill>
                <a:latin typeface="+mn-lt"/>
                <a:cs typeface="Arial" pitchFamily="34" charset="0"/>
              </a:rPr>
              <a:t>Copyright of INSERT COMPANY NAME HERE</a:t>
            </a:r>
            <a:endParaRPr lang="en-GB" sz="900" dirty="0">
              <a:solidFill>
                <a:schemeClr val="tx1"/>
              </a:solidFill>
              <a:latin typeface="+mn-lt"/>
              <a:cs typeface="Arial" pitchFamily="34" charset="0"/>
            </a:endParaRPr>
          </a:p>
        </p:txBody>
      </p:sp>
      <p:sp>
        <p:nvSpPr>
          <p:cNvPr id="14" name="Rectangle 6" descr="Rectangle 6"/>
          <p:cNvSpPr>
            <a:spLocks noGrp="1" noChangeArrowheads="1"/>
          </p:cNvSpPr>
          <p:nvPr>
            <p:ph type="sldNum" sz="quarter" idx="4"/>
          </p:nvPr>
        </p:nvSpPr>
        <p:spPr bwMode="auto">
          <a:xfrm>
            <a:off x="9247260" y="6901718"/>
            <a:ext cx="293340" cy="180562"/>
          </a:xfrm>
          <a:prstGeom prst="rect">
            <a:avLst/>
          </a:prstGeom>
          <a:noFill/>
          <a:ln w="9525">
            <a:noFill/>
            <a:miter lim="800000"/>
            <a:headEnd/>
            <a:tailEnd/>
          </a:ln>
          <a:effectLst/>
        </p:spPr>
        <p:txBody>
          <a:bodyPr vert="horz" wrap="none" lIns="0" tIns="0" rIns="0" bIns="49638" numCol="1" anchor="t" anchorCtr="0" compatLnSpc="1">
            <a:prstTxWarp prst="textNoShape">
              <a:avLst/>
            </a:prstTxWarp>
          </a:bodyPr>
          <a:lstStyle>
            <a:lvl1pPr algn="r">
              <a:defRPr sz="900">
                <a:solidFill>
                  <a:schemeClr val="tx1"/>
                </a:solidFill>
                <a:latin typeface="+mn-lt"/>
                <a:cs typeface="Arial" pitchFamily="34" charset="0"/>
              </a:defRPr>
            </a:lvl1pPr>
          </a:lstStyle>
          <a:p>
            <a:fld id="{D32BAE6A-B452-4007-8177-56DD051636F9}" type="slidenum">
              <a:rPr lang="en-GB" smtClean="0"/>
              <a:pPr/>
              <a:t>‹#›</a:t>
            </a:fld>
            <a:endParaRPr lang="en-GB" dirty="0"/>
          </a:p>
        </p:txBody>
      </p:sp>
      <p:sp>
        <p:nvSpPr>
          <p:cNvPr id="15" name="Rectangle 4" descr="Rectangle 4"/>
          <p:cNvSpPr>
            <a:spLocks noGrp="1" noChangeArrowheads="1"/>
          </p:cNvSpPr>
          <p:nvPr>
            <p:ph type="dt" sz="half" idx="2"/>
          </p:nvPr>
        </p:nvSpPr>
        <p:spPr bwMode="auto">
          <a:xfrm>
            <a:off x="7978033" y="6900480"/>
            <a:ext cx="1188000" cy="180480"/>
          </a:xfrm>
          <a:prstGeom prst="rect">
            <a:avLst/>
          </a:prstGeom>
          <a:noFill/>
          <a:ln w="9525">
            <a:noFill/>
            <a:miter lim="800000"/>
            <a:headEnd/>
            <a:tailEnd/>
          </a:ln>
          <a:effectLst/>
        </p:spPr>
        <p:txBody>
          <a:bodyPr vert="horz" wrap="none" lIns="0" tIns="0" rIns="0" bIns="49638" numCol="1" anchor="t" anchorCtr="0" compatLnSpc="1">
            <a:prstTxWarp prst="textNoShape">
              <a:avLst/>
            </a:prstTxWarp>
          </a:bodyPr>
          <a:lstStyle>
            <a:lvl1pPr algn="ctr">
              <a:defRPr sz="900">
                <a:solidFill>
                  <a:schemeClr val="tx1"/>
                </a:solidFill>
                <a:latin typeface="+mn-lt"/>
                <a:cs typeface="Arial" pitchFamily="34" charset="0"/>
              </a:defRPr>
            </a:lvl1pPr>
          </a:lstStyle>
          <a:p>
            <a:r>
              <a:rPr lang="en-US" smtClean="0"/>
              <a:t>Month 2010</a:t>
            </a:r>
            <a:endParaRPr lang="en-GB" dirty="0"/>
          </a:p>
        </p:txBody>
      </p:sp>
      <p:sp>
        <p:nvSpPr>
          <p:cNvPr id="19" name="Rectangle 5"/>
          <p:cNvSpPr>
            <a:spLocks noGrp="1" noChangeArrowheads="1"/>
          </p:cNvSpPr>
          <p:nvPr>
            <p:ph type="ftr" sz="quarter" idx="3"/>
          </p:nvPr>
        </p:nvSpPr>
        <p:spPr bwMode="auto">
          <a:xfrm>
            <a:off x="3855576" y="6900479"/>
            <a:ext cx="2772000" cy="345600"/>
          </a:xfrm>
          <a:prstGeom prst="rect">
            <a:avLst/>
          </a:prstGeom>
          <a:noFill/>
          <a:ln w="9525">
            <a:noFill/>
            <a:miter lim="800000"/>
            <a:headEnd/>
            <a:tailEnd/>
          </a:ln>
          <a:effectLst/>
        </p:spPr>
        <p:txBody>
          <a:bodyPr vert="horz" wrap="square" lIns="0" tIns="0" rIns="0" bIns="49638" numCol="1" anchor="t" anchorCtr="0" compatLnSpc="1">
            <a:prstTxWarp prst="textNoShape">
              <a:avLst/>
            </a:prstTxWarp>
          </a:bodyPr>
          <a:lstStyle>
            <a:lvl1pPr>
              <a:defRPr sz="900">
                <a:solidFill>
                  <a:schemeClr val="tx1"/>
                </a:solidFill>
                <a:latin typeface="+mn-lt"/>
                <a:cs typeface="Arial" pitchFamily="34" charset="0"/>
              </a:defRPr>
            </a:lvl1pPr>
          </a:lstStyle>
          <a:p>
            <a:pPr>
              <a:defRPr/>
            </a:pPr>
            <a:r>
              <a:rPr lang="en-GB" dirty="0" smtClean="0"/>
              <a:t>Footer </a:t>
            </a:r>
            <a:endParaRPr lang="en-US" dirty="0"/>
          </a:p>
        </p:txBody>
      </p:sp>
      <p:sp>
        <p:nvSpPr>
          <p:cNvPr id="16" name="Text Box 11" descr="DRAFT_TAG_0xFFE3"/>
          <p:cNvSpPr txBox="1">
            <a:spLocks noChangeArrowheads="1"/>
          </p:cNvSpPr>
          <p:nvPr userDrawn="1"/>
        </p:nvSpPr>
        <p:spPr bwMode="auto">
          <a:xfrm>
            <a:off x="8296434" y="78925"/>
            <a:ext cx="1236345" cy="188622"/>
          </a:xfrm>
          <a:prstGeom prst="rect">
            <a:avLst/>
          </a:prstGeom>
          <a:noFill/>
          <a:ln w="9525" algn="ctr">
            <a:noFill/>
            <a:miter lim="800000"/>
            <a:headEnd/>
            <a:tailEnd/>
          </a:ln>
          <a:effectLst/>
        </p:spPr>
        <p:txBody>
          <a:bodyPr lIns="0" tIns="0" rIns="0" bIns="49638" anchor="b">
            <a:spAutoFit/>
          </a:bodyPr>
          <a:lstStyle/>
          <a:p>
            <a:pPr algn="r" fontAlgn="auto">
              <a:spcBef>
                <a:spcPts val="0"/>
              </a:spcBef>
              <a:spcAft>
                <a:spcPts val="0"/>
              </a:spcAft>
              <a:defRPr/>
            </a:pPr>
            <a:r>
              <a:rPr lang="en-GB" sz="900" dirty="0">
                <a:solidFill>
                  <a:schemeClr val="accent2"/>
                </a:solidFill>
                <a:latin typeface="+mn-lt"/>
              </a:rPr>
              <a:t>DRAFT DOCUMENT</a:t>
            </a:r>
          </a:p>
        </p:txBody>
      </p:sp>
    </p:spTree>
  </p:cSld>
  <p:clrMapOvr>
    <a:masterClrMapping/>
  </p:clrMapOvr>
  <p:transition/>
  <p:hf sldNum="0" hd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wo Content - 2 Line Heading">
    <p:spTree>
      <p:nvGrpSpPr>
        <p:cNvPr id="1" name=""/>
        <p:cNvGrpSpPr/>
        <p:nvPr/>
      </p:nvGrpSpPr>
      <p:grpSpPr>
        <a:xfrm>
          <a:off x="0" y="0"/>
          <a:ext cx="0" cy="0"/>
          <a:chOff x="0" y="0"/>
          <a:chExt cx="0" cy="0"/>
        </a:xfrm>
      </p:grpSpPr>
      <p:sp>
        <p:nvSpPr>
          <p:cNvPr id="14" name="Rectangle 4"/>
          <p:cNvSpPr>
            <a:spLocks noChangeArrowheads="1"/>
          </p:cNvSpPr>
          <p:nvPr/>
        </p:nvSpPr>
        <p:spPr bwMode="auto">
          <a:xfrm>
            <a:off x="0" y="243841"/>
            <a:ext cx="9543257" cy="953347"/>
          </a:xfrm>
          <a:prstGeom prst="rect">
            <a:avLst/>
          </a:prstGeom>
          <a:solidFill>
            <a:schemeClr val="accent1"/>
          </a:solidFill>
          <a:ln w="9525" algn="ctr">
            <a:noFill/>
            <a:miter lim="800000"/>
            <a:headEnd/>
            <a:tailEnd/>
          </a:ln>
        </p:spPr>
        <p:txBody>
          <a:bodyPr vert="horz" wrap="square" lIns="1008398" tIns="144615" rIns="39085" bIns="0" numCol="1" anchor="t" anchorCtr="0" compatLnSpc="1">
            <a:prstTxWarp prst="textNoShape">
              <a:avLst/>
            </a:prstTxWarp>
          </a:bodyPr>
          <a:lstStyle/>
          <a:p>
            <a:pPr marL="0" marR="0" lvl="0" indent="0" algn="l" defTabSz="992764" rtl="0" eaLnBrk="0" fontAlgn="base" latinLnBrk="0" hangingPunct="0">
              <a:lnSpc>
                <a:spcPct val="90000"/>
              </a:lnSpc>
              <a:spcBef>
                <a:spcPct val="0"/>
              </a:spcBef>
              <a:spcAft>
                <a:spcPct val="0"/>
              </a:spcAft>
              <a:buClrTx/>
              <a:buSzTx/>
              <a:buFontTx/>
              <a:buNone/>
              <a:tabLst/>
            </a:pPr>
            <a:endParaRPr kumimoji="0" lang="en-US" sz="2600" b="1" i="0" u="none" strike="noStrike" cap="none" normalizeH="0" baseline="0" dirty="0" smtClean="0">
              <a:ln>
                <a:noFill/>
              </a:ln>
              <a:solidFill>
                <a:schemeClr val="tx2"/>
              </a:solidFill>
              <a:effectLst/>
              <a:latin typeface="Futura Medium" pitchFamily="2" charset="0"/>
            </a:endParaRPr>
          </a:p>
        </p:txBody>
      </p:sp>
      <p:sp>
        <p:nvSpPr>
          <p:cNvPr id="34" name="Rectangle 2"/>
          <p:cNvSpPr>
            <a:spLocks noGrp="1" noChangeArrowheads="1"/>
          </p:cNvSpPr>
          <p:nvPr>
            <p:ph type="title"/>
          </p:nvPr>
        </p:nvSpPr>
        <p:spPr bwMode="auto">
          <a:xfrm>
            <a:off x="990123" y="314880"/>
            <a:ext cx="8470440" cy="791040"/>
          </a:xfrm>
          <a:prstGeom prst="rect">
            <a:avLst/>
          </a:prstGeom>
          <a:noFill/>
          <a:ln w="9525" algn="ctr">
            <a:noFill/>
            <a:miter lim="800000"/>
            <a:headEnd/>
            <a:tailEnd/>
          </a:ln>
        </p:spPr>
        <p:txBody>
          <a:bodyPr vert="horz" wrap="square" lIns="0" tIns="0" rIns="0" bIns="0" numCol="1" anchor="t" anchorCtr="0" compatLnSpc="1">
            <a:prstTxWarp prst="textNoShape">
              <a:avLst/>
            </a:prstTxWarp>
          </a:bodyPr>
          <a:lstStyle>
            <a:lvl1pPr>
              <a:defRPr cap="all" baseline="0">
                <a:solidFill>
                  <a:schemeClr val="accent2"/>
                </a:solidFill>
              </a:defRPr>
            </a:lvl1pPr>
          </a:lstStyle>
          <a:p>
            <a:pPr lvl="0"/>
            <a:r>
              <a:rPr lang="en-US" smtClean="0"/>
              <a:t>Click to edit Master title style</a:t>
            </a:r>
            <a:endParaRPr lang="en-US" dirty="0" smtClean="0"/>
          </a:p>
        </p:txBody>
      </p:sp>
      <p:sp>
        <p:nvSpPr>
          <p:cNvPr id="10" name="Content Placeholder 14"/>
          <p:cNvSpPr>
            <a:spLocks noGrp="1"/>
          </p:cNvSpPr>
          <p:nvPr>
            <p:ph sz="quarter" idx="13"/>
          </p:nvPr>
        </p:nvSpPr>
        <p:spPr>
          <a:xfrm>
            <a:off x="5439569" y="1397760"/>
            <a:ext cx="4105434" cy="5410560"/>
          </a:xfrm>
        </p:spPr>
        <p:txBody>
          <a:bodyPr/>
          <a:lstStyle>
            <a:lvl1pPr marL="0" indent="0">
              <a:spcAft>
                <a:spcPts val="651"/>
              </a:spcAft>
              <a:buClr>
                <a:schemeClr val="accent2"/>
              </a:buClr>
              <a:buSzPct val="85000"/>
              <a:buFont typeface="Wingdings" pitchFamily="2" charset="2"/>
              <a:buNone/>
              <a:defRPr/>
            </a:lvl1pPr>
            <a:lvl2pPr marL="293003" indent="-293003">
              <a:spcBef>
                <a:spcPts val="0"/>
              </a:spcBef>
              <a:spcAft>
                <a:spcPts val="651"/>
              </a:spcAft>
              <a:buClr>
                <a:schemeClr val="accent2"/>
              </a:buClr>
              <a:buSzPct val="85000"/>
              <a:buFont typeface="Wingdings" pitchFamily="2" charset="2"/>
              <a:buChar char="n"/>
              <a:defRPr sz="2200"/>
            </a:lvl2pPr>
            <a:lvl3pPr marL="492935" indent="-199932">
              <a:spcBef>
                <a:spcPts val="0"/>
              </a:spcBef>
              <a:spcAft>
                <a:spcPts val="651"/>
              </a:spcAft>
              <a:buClr>
                <a:schemeClr val="tx1"/>
              </a:buClr>
              <a:buFont typeface="Wingdings" pitchFamily="2" charset="2"/>
              <a:buChar char="n"/>
              <a:defRPr sz="2200"/>
            </a:lvl3pPr>
            <a:lvl4pPr marL="689420" indent="-196485">
              <a:spcBef>
                <a:spcPts val="0"/>
              </a:spcBef>
              <a:spcAft>
                <a:spcPts val="651"/>
              </a:spcAft>
              <a:buClr>
                <a:schemeClr val="tx1"/>
              </a:buClr>
              <a:buFont typeface="Wingdings" pitchFamily="2" charset="2"/>
              <a:buChar char="n"/>
              <a:defRPr sz="1700"/>
            </a:lvl4pPr>
            <a:lvl5pPr marL="880734" indent="-184420">
              <a:spcBef>
                <a:spcPts val="0"/>
              </a:spcBef>
              <a:spcAft>
                <a:spcPts val="651"/>
              </a:spcAft>
              <a:buClr>
                <a:schemeClr val="tx1"/>
              </a:buClr>
              <a:buFont typeface="Wingdings" pitchFamily="2" charset="2"/>
              <a:buChar char="n"/>
              <a:defRPr sz="1500"/>
            </a:lvl5pPr>
            <a:lvl6pPr marL="1082389" indent="-201656">
              <a:spcBef>
                <a:spcPts val="0"/>
              </a:spcBef>
              <a:spcAft>
                <a:spcPts val="651"/>
              </a:spcAft>
              <a:buClr>
                <a:schemeClr val="tx1"/>
              </a:buClr>
              <a:buFont typeface="Wingdings" pitchFamily="2" charset="2"/>
              <a:buChar char="n"/>
              <a:tabLst/>
              <a:defRPr sz="1300"/>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smtClean="0"/>
          </a:p>
        </p:txBody>
      </p:sp>
      <p:sp>
        <p:nvSpPr>
          <p:cNvPr id="12" name="Text Placeholder 43"/>
          <p:cNvSpPr>
            <a:spLocks noGrp="1"/>
          </p:cNvSpPr>
          <p:nvPr>
            <p:ph type="body" sz="quarter" idx="11"/>
          </p:nvPr>
        </p:nvSpPr>
        <p:spPr>
          <a:xfrm>
            <a:off x="990652" y="1397760"/>
            <a:ext cx="4112419" cy="5411533"/>
          </a:xfrm>
        </p:spPr>
        <p:txBody>
          <a:bodyPr/>
          <a:lstStyle>
            <a:lvl1pPr marL="0" indent="0">
              <a:spcAft>
                <a:spcPts val="651"/>
              </a:spcAft>
              <a:buClr>
                <a:schemeClr val="accent2"/>
              </a:buClr>
              <a:buSzPct val="85000"/>
              <a:buFont typeface="Wingdings" pitchFamily="2" charset="2"/>
              <a:buNone/>
              <a:defRPr/>
            </a:lvl1pPr>
            <a:lvl2pPr marL="299897" indent="-299897">
              <a:spcAft>
                <a:spcPts val="651"/>
              </a:spcAft>
              <a:buClr>
                <a:schemeClr val="accent2"/>
              </a:buClr>
              <a:buSzPct val="85000"/>
              <a:buFont typeface="Wingdings" pitchFamily="2" charset="2"/>
              <a:buChar char="n"/>
              <a:defRPr sz="2200"/>
            </a:lvl2pPr>
            <a:lvl3pPr marL="487765" indent="-187867">
              <a:spcAft>
                <a:spcPts val="651"/>
              </a:spcAft>
              <a:buClr>
                <a:schemeClr val="tx1"/>
              </a:buClr>
              <a:buFont typeface="Wingdings" pitchFamily="2" charset="2"/>
              <a:buChar char="n"/>
              <a:defRPr sz="2200"/>
            </a:lvl3pPr>
            <a:lvl4pPr marL="689420" indent="-196485">
              <a:spcAft>
                <a:spcPts val="651"/>
              </a:spcAft>
              <a:buClr>
                <a:schemeClr val="tx1"/>
              </a:buClr>
              <a:buFont typeface="Wingdings" pitchFamily="2" charset="2"/>
              <a:buChar char="n"/>
              <a:defRPr sz="1700"/>
            </a:lvl4pPr>
            <a:lvl5pPr marL="880734" indent="-184420">
              <a:spcBef>
                <a:spcPts val="0"/>
              </a:spcBef>
              <a:spcAft>
                <a:spcPts val="651"/>
              </a:spcAft>
              <a:buClr>
                <a:schemeClr val="tx1"/>
              </a:buClr>
              <a:buFont typeface="Wingdings" pitchFamily="2" charset="2"/>
              <a:buChar char="n"/>
              <a:defRPr sz="1500"/>
            </a:lvl5pPr>
            <a:lvl6pPr marL="1077219" indent="-196485">
              <a:spcBef>
                <a:spcPts val="0"/>
              </a:spcBef>
              <a:spcAft>
                <a:spcPts val="651"/>
              </a:spcAft>
              <a:buClr>
                <a:schemeClr val="tx1"/>
              </a:buClr>
              <a:buFont typeface="Wingdings" pitchFamily="2" charset="2"/>
              <a:buChar char="n"/>
              <a:defRPr sz="1300"/>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smtClean="0"/>
          </a:p>
        </p:txBody>
      </p:sp>
      <p:sp>
        <p:nvSpPr>
          <p:cNvPr id="11" name="Text Box 11" descr="Text Box 11"/>
          <p:cNvSpPr txBox="1">
            <a:spLocks noChangeArrowheads="1"/>
          </p:cNvSpPr>
          <p:nvPr/>
        </p:nvSpPr>
        <p:spPr bwMode="auto">
          <a:xfrm>
            <a:off x="1002348" y="6901716"/>
            <a:ext cx="2772000" cy="345600"/>
          </a:xfrm>
          <a:prstGeom prst="rect">
            <a:avLst/>
          </a:prstGeom>
          <a:noFill/>
          <a:ln w="9525" algn="ctr">
            <a:noFill/>
            <a:miter lim="800000"/>
            <a:headEnd/>
            <a:tailEnd/>
          </a:ln>
          <a:effectLst/>
        </p:spPr>
        <p:txBody>
          <a:bodyPr wrap="none" lIns="0" tIns="0" rIns="0" bIns="49638" anchor="t" anchorCtr="0">
            <a:noAutofit/>
          </a:bodyPr>
          <a:lstStyle/>
          <a:p>
            <a:pPr>
              <a:defRPr/>
            </a:pPr>
            <a:r>
              <a:rPr lang="en-GB" sz="900" dirty="0" smtClean="0">
                <a:solidFill>
                  <a:schemeClr val="tx1"/>
                </a:solidFill>
                <a:latin typeface="+mn-lt"/>
                <a:cs typeface="Arial" pitchFamily="34" charset="0"/>
              </a:rPr>
              <a:t>Copyright of INSERT COMPANY NAME HERE</a:t>
            </a:r>
            <a:endParaRPr lang="en-GB" sz="900" dirty="0">
              <a:solidFill>
                <a:schemeClr val="tx1"/>
              </a:solidFill>
              <a:latin typeface="+mn-lt"/>
              <a:cs typeface="Arial" pitchFamily="34" charset="0"/>
            </a:endParaRPr>
          </a:p>
        </p:txBody>
      </p:sp>
      <p:sp>
        <p:nvSpPr>
          <p:cNvPr id="13" name="Rectangle 6" descr="Rectangle 6"/>
          <p:cNvSpPr>
            <a:spLocks noGrp="1" noChangeArrowheads="1"/>
          </p:cNvSpPr>
          <p:nvPr>
            <p:ph type="sldNum" sz="quarter" idx="4"/>
          </p:nvPr>
        </p:nvSpPr>
        <p:spPr bwMode="auto">
          <a:xfrm>
            <a:off x="9247260" y="6901718"/>
            <a:ext cx="293340" cy="180562"/>
          </a:xfrm>
          <a:prstGeom prst="rect">
            <a:avLst/>
          </a:prstGeom>
          <a:noFill/>
          <a:ln w="9525">
            <a:noFill/>
            <a:miter lim="800000"/>
            <a:headEnd/>
            <a:tailEnd/>
          </a:ln>
          <a:effectLst/>
        </p:spPr>
        <p:txBody>
          <a:bodyPr vert="horz" wrap="none" lIns="0" tIns="0" rIns="0" bIns="49638" numCol="1" anchor="t" anchorCtr="0" compatLnSpc="1">
            <a:prstTxWarp prst="textNoShape">
              <a:avLst/>
            </a:prstTxWarp>
          </a:bodyPr>
          <a:lstStyle>
            <a:lvl1pPr algn="r">
              <a:defRPr sz="900">
                <a:solidFill>
                  <a:schemeClr val="tx1"/>
                </a:solidFill>
                <a:latin typeface="+mn-lt"/>
                <a:cs typeface="Arial" pitchFamily="34" charset="0"/>
              </a:defRPr>
            </a:lvl1pPr>
          </a:lstStyle>
          <a:p>
            <a:fld id="{D32BAE6A-B452-4007-8177-56DD051636F9}" type="slidenum">
              <a:rPr lang="en-GB" smtClean="0"/>
              <a:pPr/>
              <a:t>‹#›</a:t>
            </a:fld>
            <a:endParaRPr lang="en-GB" dirty="0"/>
          </a:p>
        </p:txBody>
      </p:sp>
      <p:sp>
        <p:nvSpPr>
          <p:cNvPr id="15" name="Rectangle 4" descr="Rectangle 4"/>
          <p:cNvSpPr>
            <a:spLocks noGrp="1" noChangeArrowheads="1"/>
          </p:cNvSpPr>
          <p:nvPr>
            <p:ph type="dt" sz="half" idx="2"/>
          </p:nvPr>
        </p:nvSpPr>
        <p:spPr bwMode="auto">
          <a:xfrm>
            <a:off x="7978033" y="6900480"/>
            <a:ext cx="1188000" cy="180480"/>
          </a:xfrm>
          <a:prstGeom prst="rect">
            <a:avLst/>
          </a:prstGeom>
          <a:noFill/>
          <a:ln w="9525">
            <a:noFill/>
            <a:miter lim="800000"/>
            <a:headEnd/>
            <a:tailEnd/>
          </a:ln>
          <a:effectLst/>
        </p:spPr>
        <p:txBody>
          <a:bodyPr vert="horz" wrap="none" lIns="0" tIns="0" rIns="0" bIns="49638" numCol="1" anchor="t" anchorCtr="0" compatLnSpc="1">
            <a:prstTxWarp prst="textNoShape">
              <a:avLst/>
            </a:prstTxWarp>
          </a:bodyPr>
          <a:lstStyle>
            <a:lvl1pPr algn="ctr">
              <a:defRPr sz="900">
                <a:solidFill>
                  <a:schemeClr val="tx1"/>
                </a:solidFill>
                <a:latin typeface="+mn-lt"/>
                <a:cs typeface="Arial" pitchFamily="34" charset="0"/>
              </a:defRPr>
            </a:lvl1pPr>
          </a:lstStyle>
          <a:p>
            <a:r>
              <a:rPr lang="en-US" smtClean="0"/>
              <a:t>Month 2010</a:t>
            </a:r>
            <a:endParaRPr lang="en-GB" dirty="0"/>
          </a:p>
        </p:txBody>
      </p:sp>
      <p:sp>
        <p:nvSpPr>
          <p:cNvPr id="19" name="Rectangle 5"/>
          <p:cNvSpPr>
            <a:spLocks noGrp="1" noChangeArrowheads="1"/>
          </p:cNvSpPr>
          <p:nvPr>
            <p:ph type="ftr" sz="quarter" idx="3"/>
          </p:nvPr>
        </p:nvSpPr>
        <p:spPr bwMode="auto">
          <a:xfrm>
            <a:off x="3855576" y="6900479"/>
            <a:ext cx="2772000" cy="345600"/>
          </a:xfrm>
          <a:prstGeom prst="rect">
            <a:avLst/>
          </a:prstGeom>
          <a:noFill/>
          <a:ln w="9525">
            <a:noFill/>
            <a:miter lim="800000"/>
            <a:headEnd/>
            <a:tailEnd/>
          </a:ln>
          <a:effectLst/>
        </p:spPr>
        <p:txBody>
          <a:bodyPr vert="horz" wrap="square" lIns="0" tIns="0" rIns="0" bIns="49638" numCol="1" anchor="t" anchorCtr="0" compatLnSpc="1">
            <a:prstTxWarp prst="textNoShape">
              <a:avLst/>
            </a:prstTxWarp>
          </a:bodyPr>
          <a:lstStyle>
            <a:lvl1pPr>
              <a:defRPr sz="900">
                <a:solidFill>
                  <a:schemeClr val="tx1"/>
                </a:solidFill>
                <a:latin typeface="+mn-lt"/>
                <a:cs typeface="Arial" pitchFamily="34" charset="0"/>
              </a:defRPr>
            </a:lvl1pPr>
          </a:lstStyle>
          <a:p>
            <a:pPr>
              <a:defRPr/>
            </a:pPr>
            <a:r>
              <a:rPr lang="en-GB" dirty="0" smtClean="0"/>
              <a:t>Footer </a:t>
            </a:r>
            <a:endParaRPr lang="en-US" dirty="0"/>
          </a:p>
        </p:txBody>
      </p:sp>
      <p:sp>
        <p:nvSpPr>
          <p:cNvPr id="16" name="Text Box 11" descr="DRAFT_TAG_0xFFE3"/>
          <p:cNvSpPr txBox="1">
            <a:spLocks noChangeArrowheads="1"/>
          </p:cNvSpPr>
          <p:nvPr userDrawn="1"/>
        </p:nvSpPr>
        <p:spPr bwMode="auto">
          <a:xfrm>
            <a:off x="8296434" y="78925"/>
            <a:ext cx="1236345" cy="188622"/>
          </a:xfrm>
          <a:prstGeom prst="rect">
            <a:avLst/>
          </a:prstGeom>
          <a:noFill/>
          <a:ln w="9525" algn="ctr">
            <a:noFill/>
            <a:miter lim="800000"/>
            <a:headEnd/>
            <a:tailEnd/>
          </a:ln>
          <a:effectLst/>
        </p:spPr>
        <p:txBody>
          <a:bodyPr lIns="0" tIns="0" rIns="0" bIns="49638" anchor="b">
            <a:spAutoFit/>
          </a:bodyPr>
          <a:lstStyle/>
          <a:p>
            <a:pPr algn="r" fontAlgn="auto">
              <a:spcBef>
                <a:spcPts val="0"/>
              </a:spcBef>
              <a:spcAft>
                <a:spcPts val="0"/>
              </a:spcAft>
              <a:defRPr/>
            </a:pPr>
            <a:r>
              <a:rPr lang="en-GB" sz="900" dirty="0">
                <a:solidFill>
                  <a:schemeClr val="accent2"/>
                </a:solidFill>
                <a:latin typeface="+mn-lt"/>
              </a:rPr>
              <a:t>DRAFT DOCUMENT</a:t>
            </a:r>
          </a:p>
        </p:txBody>
      </p:sp>
    </p:spTree>
  </p:cSld>
  <p:clrMapOvr>
    <a:masterClrMapping/>
  </p:clrMapOvr>
  <p:transition/>
  <p:hf sldNum="0" hdr="0" dt="0"/>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wo Content - High Content">
    <p:spTree>
      <p:nvGrpSpPr>
        <p:cNvPr id="1" name=""/>
        <p:cNvGrpSpPr/>
        <p:nvPr/>
      </p:nvGrpSpPr>
      <p:grpSpPr>
        <a:xfrm>
          <a:off x="0" y="0"/>
          <a:ext cx="0" cy="0"/>
          <a:chOff x="0" y="0"/>
          <a:chExt cx="0" cy="0"/>
        </a:xfrm>
      </p:grpSpPr>
      <p:sp>
        <p:nvSpPr>
          <p:cNvPr id="14" name="Rectangle 4"/>
          <p:cNvSpPr>
            <a:spLocks noChangeArrowheads="1"/>
          </p:cNvSpPr>
          <p:nvPr/>
        </p:nvSpPr>
        <p:spPr bwMode="auto">
          <a:xfrm>
            <a:off x="0" y="243841"/>
            <a:ext cx="9543257" cy="953347"/>
          </a:xfrm>
          <a:prstGeom prst="rect">
            <a:avLst/>
          </a:prstGeom>
          <a:solidFill>
            <a:schemeClr val="accent1"/>
          </a:solidFill>
          <a:ln w="9525" algn="ctr">
            <a:noFill/>
            <a:miter lim="800000"/>
            <a:headEnd/>
            <a:tailEnd/>
          </a:ln>
        </p:spPr>
        <p:txBody>
          <a:bodyPr vert="horz" wrap="square" lIns="1008398" tIns="144615" rIns="39085" bIns="0" numCol="1" anchor="t" anchorCtr="0" compatLnSpc="1">
            <a:prstTxWarp prst="textNoShape">
              <a:avLst/>
            </a:prstTxWarp>
          </a:bodyPr>
          <a:lstStyle/>
          <a:p>
            <a:pPr marL="0" marR="0" lvl="0" indent="0" algn="l" defTabSz="992764" rtl="0" eaLnBrk="0" fontAlgn="base" latinLnBrk="0" hangingPunct="0">
              <a:lnSpc>
                <a:spcPct val="90000"/>
              </a:lnSpc>
              <a:spcBef>
                <a:spcPct val="0"/>
              </a:spcBef>
              <a:spcAft>
                <a:spcPct val="0"/>
              </a:spcAft>
              <a:buClrTx/>
              <a:buSzTx/>
              <a:buFontTx/>
              <a:buNone/>
              <a:tabLst/>
            </a:pPr>
            <a:endParaRPr kumimoji="0" lang="en-US" sz="2600" b="1" i="0" u="none" strike="noStrike" cap="none" normalizeH="0" baseline="0" dirty="0" smtClean="0">
              <a:ln>
                <a:noFill/>
              </a:ln>
              <a:solidFill>
                <a:schemeClr val="tx2"/>
              </a:solidFill>
              <a:effectLst/>
              <a:latin typeface="Futura Medium" pitchFamily="2" charset="0"/>
            </a:endParaRPr>
          </a:p>
        </p:txBody>
      </p:sp>
      <p:sp>
        <p:nvSpPr>
          <p:cNvPr id="34" name="Rectangle 2"/>
          <p:cNvSpPr>
            <a:spLocks noGrp="1" noChangeArrowheads="1"/>
          </p:cNvSpPr>
          <p:nvPr>
            <p:ph type="title"/>
          </p:nvPr>
        </p:nvSpPr>
        <p:spPr bwMode="auto">
          <a:xfrm>
            <a:off x="990123" y="314880"/>
            <a:ext cx="8470440" cy="791040"/>
          </a:xfrm>
          <a:prstGeom prst="rect">
            <a:avLst/>
          </a:prstGeom>
          <a:noFill/>
          <a:ln w="9525" algn="ctr">
            <a:noFill/>
            <a:miter lim="800000"/>
            <a:headEnd/>
            <a:tailEnd/>
          </a:ln>
        </p:spPr>
        <p:txBody>
          <a:bodyPr vert="horz" wrap="square" lIns="0" tIns="0" rIns="0" bIns="0" numCol="1" anchor="t" anchorCtr="0" compatLnSpc="1">
            <a:prstTxWarp prst="textNoShape">
              <a:avLst/>
            </a:prstTxWarp>
          </a:bodyPr>
          <a:lstStyle>
            <a:lvl1pPr>
              <a:defRPr cap="all" baseline="0">
                <a:solidFill>
                  <a:schemeClr val="accent2"/>
                </a:solidFill>
              </a:defRPr>
            </a:lvl1pPr>
          </a:lstStyle>
          <a:p>
            <a:pPr lvl="0"/>
            <a:r>
              <a:rPr lang="en-US" smtClean="0"/>
              <a:t>Click to edit Master title style</a:t>
            </a:r>
            <a:endParaRPr lang="en-US" dirty="0" smtClean="0"/>
          </a:p>
        </p:txBody>
      </p:sp>
      <p:sp>
        <p:nvSpPr>
          <p:cNvPr id="10" name="Content Placeholder 14"/>
          <p:cNvSpPr>
            <a:spLocks noGrp="1"/>
          </p:cNvSpPr>
          <p:nvPr>
            <p:ph sz="quarter" idx="13"/>
          </p:nvPr>
        </p:nvSpPr>
        <p:spPr>
          <a:xfrm>
            <a:off x="5439569" y="1397760"/>
            <a:ext cx="4105434" cy="5410560"/>
          </a:xfrm>
        </p:spPr>
        <p:txBody>
          <a:bodyPr/>
          <a:lstStyle>
            <a:lvl1pPr marL="0" indent="0">
              <a:lnSpc>
                <a:spcPct val="120000"/>
              </a:lnSpc>
              <a:spcAft>
                <a:spcPts val="651"/>
              </a:spcAft>
              <a:buClr>
                <a:schemeClr val="accent2"/>
              </a:buClr>
              <a:buSzPct val="85000"/>
              <a:buFont typeface="Wingdings" pitchFamily="2" charset="2"/>
              <a:buNone/>
              <a:defRPr sz="1700"/>
            </a:lvl1pPr>
            <a:lvl2pPr marL="293003" indent="-293003">
              <a:lnSpc>
                <a:spcPct val="120000"/>
              </a:lnSpc>
              <a:spcBef>
                <a:spcPts val="0"/>
              </a:spcBef>
              <a:spcAft>
                <a:spcPts val="651"/>
              </a:spcAft>
              <a:buClr>
                <a:schemeClr val="accent2"/>
              </a:buClr>
              <a:buSzPct val="85000"/>
              <a:buFont typeface="Wingdings" pitchFamily="2" charset="2"/>
              <a:buChar char="n"/>
              <a:defRPr sz="1700"/>
            </a:lvl2pPr>
            <a:lvl3pPr marL="492935" indent="-199932">
              <a:lnSpc>
                <a:spcPct val="120000"/>
              </a:lnSpc>
              <a:spcBef>
                <a:spcPts val="0"/>
              </a:spcBef>
              <a:spcAft>
                <a:spcPts val="651"/>
              </a:spcAft>
              <a:buClr>
                <a:schemeClr val="tx1"/>
              </a:buClr>
              <a:buFont typeface="Wingdings" pitchFamily="2" charset="2"/>
              <a:buChar char="n"/>
              <a:defRPr sz="1700"/>
            </a:lvl3pPr>
            <a:lvl4pPr marL="689420" indent="-196485">
              <a:lnSpc>
                <a:spcPct val="120000"/>
              </a:lnSpc>
              <a:spcBef>
                <a:spcPts val="0"/>
              </a:spcBef>
              <a:spcAft>
                <a:spcPts val="651"/>
              </a:spcAft>
              <a:buClr>
                <a:schemeClr val="tx1"/>
              </a:buClr>
              <a:buFont typeface="Wingdings" pitchFamily="2" charset="2"/>
              <a:buChar char="n"/>
              <a:defRPr sz="1500"/>
            </a:lvl4pPr>
            <a:lvl5pPr marL="880734" indent="-184420">
              <a:lnSpc>
                <a:spcPct val="120000"/>
              </a:lnSpc>
              <a:spcBef>
                <a:spcPts val="0"/>
              </a:spcBef>
              <a:spcAft>
                <a:spcPts val="651"/>
              </a:spcAft>
              <a:buClr>
                <a:schemeClr val="tx1"/>
              </a:buClr>
              <a:buFont typeface="Wingdings" pitchFamily="2" charset="2"/>
              <a:buChar char="n"/>
              <a:defRPr sz="1300"/>
            </a:lvl5pPr>
            <a:lvl6pPr marL="1077219" indent="-196485">
              <a:lnSpc>
                <a:spcPct val="120000"/>
              </a:lnSpc>
              <a:spcBef>
                <a:spcPts val="0"/>
              </a:spcBef>
              <a:spcAft>
                <a:spcPts val="651"/>
              </a:spcAft>
              <a:buClr>
                <a:schemeClr val="tx1"/>
              </a:buClr>
              <a:buFont typeface="Wingdings" pitchFamily="2" charset="2"/>
              <a:buChar char="n"/>
              <a:defRPr sz="1300"/>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2" name="Text Placeholder 43"/>
          <p:cNvSpPr>
            <a:spLocks noGrp="1"/>
          </p:cNvSpPr>
          <p:nvPr>
            <p:ph type="body" sz="quarter" idx="11"/>
          </p:nvPr>
        </p:nvSpPr>
        <p:spPr>
          <a:xfrm>
            <a:off x="990652" y="1397760"/>
            <a:ext cx="4112419" cy="5411533"/>
          </a:xfrm>
        </p:spPr>
        <p:txBody>
          <a:bodyPr/>
          <a:lstStyle>
            <a:lvl1pPr marL="0" indent="0">
              <a:lnSpc>
                <a:spcPct val="120000"/>
              </a:lnSpc>
              <a:spcAft>
                <a:spcPts val="651"/>
              </a:spcAft>
              <a:buClr>
                <a:schemeClr val="accent2"/>
              </a:buClr>
              <a:buSzPct val="85000"/>
              <a:buFont typeface="Wingdings" pitchFamily="2" charset="2"/>
              <a:buNone/>
              <a:defRPr sz="1700"/>
            </a:lvl1pPr>
            <a:lvl2pPr marL="299897" indent="-299897">
              <a:lnSpc>
                <a:spcPct val="120000"/>
              </a:lnSpc>
              <a:spcAft>
                <a:spcPts val="651"/>
              </a:spcAft>
              <a:buClr>
                <a:schemeClr val="accent2"/>
              </a:buClr>
              <a:buSzPct val="85000"/>
              <a:buFont typeface="Wingdings" pitchFamily="2" charset="2"/>
              <a:buChar char="n"/>
              <a:defRPr sz="1700"/>
            </a:lvl2pPr>
            <a:lvl3pPr marL="486041" indent="-186143">
              <a:lnSpc>
                <a:spcPct val="120000"/>
              </a:lnSpc>
              <a:spcAft>
                <a:spcPts val="651"/>
              </a:spcAft>
              <a:buClr>
                <a:schemeClr val="tx1"/>
              </a:buClr>
              <a:buFont typeface="Wingdings" pitchFamily="2" charset="2"/>
              <a:buChar char=""/>
              <a:defRPr sz="1700"/>
            </a:lvl3pPr>
            <a:lvl4pPr marL="689420" indent="-189590">
              <a:lnSpc>
                <a:spcPct val="120000"/>
              </a:lnSpc>
              <a:spcAft>
                <a:spcPts val="651"/>
              </a:spcAft>
              <a:buClr>
                <a:schemeClr val="tx1"/>
              </a:buClr>
              <a:buFont typeface="Wingdings" pitchFamily="2" charset="2"/>
              <a:buChar char="n"/>
              <a:defRPr sz="1500"/>
            </a:lvl4pPr>
            <a:lvl5pPr marL="880734" indent="-184420">
              <a:lnSpc>
                <a:spcPct val="120000"/>
              </a:lnSpc>
              <a:spcBef>
                <a:spcPts val="0"/>
              </a:spcBef>
              <a:spcAft>
                <a:spcPts val="651"/>
              </a:spcAft>
              <a:buClr>
                <a:schemeClr val="tx1"/>
              </a:buClr>
              <a:buFont typeface="Wingdings" pitchFamily="2" charset="2"/>
              <a:buChar char="n"/>
              <a:defRPr sz="1300"/>
            </a:lvl5pPr>
            <a:lvl6pPr marL="1077219" indent="-196485">
              <a:lnSpc>
                <a:spcPct val="120000"/>
              </a:lnSpc>
              <a:spcBef>
                <a:spcPts val="0"/>
              </a:spcBef>
              <a:spcAft>
                <a:spcPts val="651"/>
              </a:spcAft>
              <a:buClr>
                <a:schemeClr val="tx1"/>
              </a:buClr>
              <a:buFont typeface="Wingdings" pitchFamily="2" charset="2"/>
              <a:buChar char="n"/>
              <a:defRPr sz="1300"/>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smtClean="0"/>
          </a:p>
        </p:txBody>
      </p:sp>
      <p:sp>
        <p:nvSpPr>
          <p:cNvPr id="11" name="Text Box 11" descr="Text Box 11"/>
          <p:cNvSpPr txBox="1">
            <a:spLocks noChangeArrowheads="1"/>
          </p:cNvSpPr>
          <p:nvPr/>
        </p:nvSpPr>
        <p:spPr bwMode="auto">
          <a:xfrm>
            <a:off x="1002348" y="6901716"/>
            <a:ext cx="2772000" cy="345600"/>
          </a:xfrm>
          <a:prstGeom prst="rect">
            <a:avLst/>
          </a:prstGeom>
          <a:noFill/>
          <a:ln w="9525" algn="ctr">
            <a:noFill/>
            <a:miter lim="800000"/>
            <a:headEnd/>
            <a:tailEnd/>
          </a:ln>
          <a:effectLst/>
        </p:spPr>
        <p:txBody>
          <a:bodyPr wrap="none" lIns="0" tIns="0" rIns="0" bIns="49638" anchor="t" anchorCtr="0">
            <a:noAutofit/>
          </a:bodyPr>
          <a:lstStyle/>
          <a:p>
            <a:pPr>
              <a:defRPr/>
            </a:pPr>
            <a:r>
              <a:rPr lang="en-GB" sz="900" dirty="0" smtClean="0">
                <a:solidFill>
                  <a:schemeClr val="tx1"/>
                </a:solidFill>
                <a:latin typeface="+mn-lt"/>
                <a:cs typeface="Arial" pitchFamily="34" charset="0"/>
              </a:rPr>
              <a:t>Copyright of INSERT COMPANY NAME HERE</a:t>
            </a:r>
            <a:endParaRPr lang="en-GB" sz="900" dirty="0">
              <a:solidFill>
                <a:schemeClr val="tx1"/>
              </a:solidFill>
              <a:latin typeface="+mn-lt"/>
              <a:cs typeface="Arial" pitchFamily="34" charset="0"/>
            </a:endParaRPr>
          </a:p>
        </p:txBody>
      </p:sp>
      <p:sp>
        <p:nvSpPr>
          <p:cNvPr id="13" name="Rectangle 6" descr="Rectangle 6"/>
          <p:cNvSpPr>
            <a:spLocks noGrp="1" noChangeArrowheads="1"/>
          </p:cNvSpPr>
          <p:nvPr>
            <p:ph type="sldNum" sz="quarter" idx="4"/>
          </p:nvPr>
        </p:nvSpPr>
        <p:spPr bwMode="auto">
          <a:xfrm>
            <a:off x="9247260" y="6901718"/>
            <a:ext cx="293340" cy="180562"/>
          </a:xfrm>
          <a:prstGeom prst="rect">
            <a:avLst/>
          </a:prstGeom>
          <a:noFill/>
          <a:ln w="9525">
            <a:noFill/>
            <a:miter lim="800000"/>
            <a:headEnd/>
            <a:tailEnd/>
          </a:ln>
          <a:effectLst/>
        </p:spPr>
        <p:txBody>
          <a:bodyPr vert="horz" wrap="none" lIns="0" tIns="0" rIns="0" bIns="49638" numCol="1" anchor="t" anchorCtr="0" compatLnSpc="1">
            <a:prstTxWarp prst="textNoShape">
              <a:avLst/>
            </a:prstTxWarp>
          </a:bodyPr>
          <a:lstStyle>
            <a:lvl1pPr algn="r">
              <a:defRPr sz="900">
                <a:solidFill>
                  <a:schemeClr val="tx1"/>
                </a:solidFill>
                <a:latin typeface="+mn-lt"/>
                <a:cs typeface="Arial" pitchFamily="34" charset="0"/>
              </a:defRPr>
            </a:lvl1pPr>
          </a:lstStyle>
          <a:p>
            <a:fld id="{D32BAE6A-B452-4007-8177-56DD051636F9}" type="slidenum">
              <a:rPr lang="en-GB" smtClean="0"/>
              <a:pPr/>
              <a:t>‹#›</a:t>
            </a:fld>
            <a:endParaRPr lang="en-GB" dirty="0"/>
          </a:p>
        </p:txBody>
      </p:sp>
      <p:sp>
        <p:nvSpPr>
          <p:cNvPr id="15" name="Rectangle 4" descr="Rectangle 4"/>
          <p:cNvSpPr>
            <a:spLocks noGrp="1" noChangeArrowheads="1"/>
          </p:cNvSpPr>
          <p:nvPr>
            <p:ph type="dt" sz="half" idx="2"/>
          </p:nvPr>
        </p:nvSpPr>
        <p:spPr bwMode="auto">
          <a:xfrm>
            <a:off x="7978033" y="6900480"/>
            <a:ext cx="1188000" cy="180480"/>
          </a:xfrm>
          <a:prstGeom prst="rect">
            <a:avLst/>
          </a:prstGeom>
          <a:noFill/>
          <a:ln w="9525">
            <a:noFill/>
            <a:miter lim="800000"/>
            <a:headEnd/>
            <a:tailEnd/>
          </a:ln>
          <a:effectLst/>
        </p:spPr>
        <p:txBody>
          <a:bodyPr vert="horz" wrap="none" lIns="0" tIns="0" rIns="0" bIns="49638" numCol="1" anchor="t" anchorCtr="0" compatLnSpc="1">
            <a:prstTxWarp prst="textNoShape">
              <a:avLst/>
            </a:prstTxWarp>
          </a:bodyPr>
          <a:lstStyle>
            <a:lvl1pPr algn="ctr">
              <a:defRPr sz="900">
                <a:solidFill>
                  <a:schemeClr val="tx1"/>
                </a:solidFill>
                <a:latin typeface="+mn-lt"/>
                <a:cs typeface="Arial" pitchFamily="34" charset="0"/>
              </a:defRPr>
            </a:lvl1pPr>
          </a:lstStyle>
          <a:p>
            <a:r>
              <a:rPr lang="en-US" smtClean="0"/>
              <a:t>Month 2010</a:t>
            </a:r>
            <a:endParaRPr lang="en-GB" dirty="0"/>
          </a:p>
        </p:txBody>
      </p:sp>
      <p:sp>
        <p:nvSpPr>
          <p:cNvPr id="19" name="Rectangle 5"/>
          <p:cNvSpPr>
            <a:spLocks noGrp="1" noChangeArrowheads="1"/>
          </p:cNvSpPr>
          <p:nvPr>
            <p:ph type="ftr" sz="quarter" idx="3"/>
          </p:nvPr>
        </p:nvSpPr>
        <p:spPr bwMode="auto">
          <a:xfrm>
            <a:off x="3855576" y="6900479"/>
            <a:ext cx="2772000" cy="345600"/>
          </a:xfrm>
          <a:prstGeom prst="rect">
            <a:avLst/>
          </a:prstGeom>
          <a:noFill/>
          <a:ln w="9525">
            <a:noFill/>
            <a:miter lim="800000"/>
            <a:headEnd/>
            <a:tailEnd/>
          </a:ln>
          <a:effectLst/>
        </p:spPr>
        <p:txBody>
          <a:bodyPr vert="horz" wrap="square" lIns="0" tIns="0" rIns="0" bIns="49638" numCol="1" anchor="t" anchorCtr="0" compatLnSpc="1">
            <a:prstTxWarp prst="textNoShape">
              <a:avLst/>
            </a:prstTxWarp>
          </a:bodyPr>
          <a:lstStyle>
            <a:lvl1pPr>
              <a:defRPr sz="900">
                <a:solidFill>
                  <a:schemeClr val="tx1"/>
                </a:solidFill>
                <a:latin typeface="+mn-lt"/>
                <a:cs typeface="Arial" pitchFamily="34" charset="0"/>
              </a:defRPr>
            </a:lvl1pPr>
          </a:lstStyle>
          <a:p>
            <a:pPr>
              <a:defRPr/>
            </a:pPr>
            <a:r>
              <a:rPr lang="en-GB" dirty="0" smtClean="0"/>
              <a:t>Footer </a:t>
            </a:r>
            <a:endParaRPr lang="en-US" dirty="0"/>
          </a:p>
        </p:txBody>
      </p:sp>
      <p:sp>
        <p:nvSpPr>
          <p:cNvPr id="16" name="Text Box 11" descr="DRAFT_TAG_0xFFE3"/>
          <p:cNvSpPr txBox="1">
            <a:spLocks noChangeArrowheads="1"/>
          </p:cNvSpPr>
          <p:nvPr userDrawn="1"/>
        </p:nvSpPr>
        <p:spPr bwMode="auto">
          <a:xfrm>
            <a:off x="8296434" y="78925"/>
            <a:ext cx="1236345" cy="188622"/>
          </a:xfrm>
          <a:prstGeom prst="rect">
            <a:avLst/>
          </a:prstGeom>
          <a:noFill/>
          <a:ln w="9525" algn="ctr">
            <a:noFill/>
            <a:miter lim="800000"/>
            <a:headEnd/>
            <a:tailEnd/>
          </a:ln>
          <a:effectLst/>
        </p:spPr>
        <p:txBody>
          <a:bodyPr lIns="0" tIns="0" rIns="0" bIns="49638" anchor="b">
            <a:spAutoFit/>
          </a:bodyPr>
          <a:lstStyle/>
          <a:p>
            <a:pPr algn="r" fontAlgn="auto">
              <a:spcBef>
                <a:spcPts val="0"/>
              </a:spcBef>
              <a:spcAft>
                <a:spcPts val="0"/>
              </a:spcAft>
              <a:defRPr/>
            </a:pPr>
            <a:r>
              <a:rPr lang="en-GB" sz="900" dirty="0">
                <a:solidFill>
                  <a:schemeClr val="accent2"/>
                </a:solidFill>
                <a:latin typeface="+mn-lt"/>
              </a:rPr>
              <a:t>DRAFT DOCUMENT</a:t>
            </a:r>
          </a:p>
        </p:txBody>
      </p:sp>
    </p:spTree>
  </p:cSld>
  <p:clrMapOvr>
    <a:masterClrMapping/>
  </p:clrMapOvr>
  <p:transition/>
  <p:hf sldNum="0" hd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4 Graphs">
    <p:spTree>
      <p:nvGrpSpPr>
        <p:cNvPr id="1" name=""/>
        <p:cNvGrpSpPr/>
        <p:nvPr/>
      </p:nvGrpSpPr>
      <p:grpSpPr>
        <a:xfrm>
          <a:off x="0" y="0"/>
          <a:ext cx="0" cy="0"/>
          <a:chOff x="0" y="0"/>
          <a:chExt cx="0" cy="0"/>
        </a:xfrm>
      </p:grpSpPr>
      <p:sp>
        <p:nvSpPr>
          <p:cNvPr id="67" name="Content Placeholder 51"/>
          <p:cNvSpPr>
            <a:spLocks noGrp="1"/>
          </p:cNvSpPr>
          <p:nvPr>
            <p:ph sz="quarter" idx="29" hasCustomPrompt="1"/>
          </p:nvPr>
        </p:nvSpPr>
        <p:spPr>
          <a:xfrm>
            <a:off x="994479" y="6685534"/>
            <a:ext cx="4122034" cy="106143"/>
          </a:xfrm>
        </p:spPr>
        <p:txBody>
          <a:bodyPr wrap="square">
            <a:noAutofit/>
          </a:bodyPr>
          <a:lstStyle>
            <a:lvl1pPr>
              <a:defRPr sz="800">
                <a:solidFill>
                  <a:schemeClr val="tx1"/>
                </a:solidFill>
                <a:latin typeface="+mn-lt"/>
              </a:defRPr>
            </a:lvl1pPr>
          </a:lstStyle>
          <a:p>
            <a:pPr lvl="0"/>
            <a:r>
              <a:rPr lang="en-US" dirty="0" smtClean="0"/>
              <a:t>CLICK TO EDIT SOURCE</a:t>
            </a:r>
            <a:endParaRPr lang="nl-NL" dirty="0"/>
          </a:p>
        </p:txBody>
      </p:sp>
      <p:sp>
        <p:nvSpPr>
          <p:cNvPr id="31" name="Rectangle 4"/>
          <p:cNvSpPr>
            <a:spLocks noChangeArrowheads="1"/>
          </p:cNvSpPr>
          <p:nvPr/>
        </p:nvSpPr>
        <p:spPr bwMode="auto">
          <a:xfrm>
            <a:off x="0" y="243840"/>
            <a:ext cx="9543257" cy="550898"/>
          </a:xfrm>
          <a:prstGeom prst="rect">
            <a:avLst/>
          </a:prstGeom>
          <a:solidFill>
            <a:schemeClr val="accent1"/>
          </a:solidFill>
          <a:ln w="9525" algn="ctr">
            <a:noFill/>
            <a:miter lim="800000"/>
            <a:headEnd/>
            <a:tailEnd/>
          </a:ln>
        </p:spPr>
        <p:txBody>
          <a:bodyPr vert="horz" wrap="square" lIns="1008398" tIns="144615" rIns="39085" bIns="0" numCol="1" anchor="t" anchorCtr="0" compatLnSpc="1">
            <a:prstTxWarp prst="textNoShape">
              <a:avLst/>
            </a:prstTxWarp>
          </a:bodyPr>
          <a:lstStyle/>
          <a:p>
            <a:pPr marL="0" marR="0" lvl="0" indent="0" algn="l" defTabSz="992764" rtl="0" eaLnBrk="0" fontAlgn="base" latinLnBrk="0" hangingPunct="0">
              <a:lnSpc>
                <a:spcPct val="90000"/>
              </a:lnSpc>
              <a:spcBef>
                <a:spcPct val="0"/>
              </a:spcBef>
              <a:spcAft>
                <a:spcPct val="0"/>
              </a:spcAft>
              <a:buClrTx/>
              <a:buSzTx/>
              <a:buFontTx/>
              <a:buNone/>
              <a:tabLst/>
            </a:pPr>
            <a:endParaRPr kumimoji="0" lang="en-US" sz="2600" b="1" i="0" u="none" strike="noStrike" cap="none" normalizeH="0" baseline="0" dirty="0" smtClean="0">
              <a:ln>
                <a:noFill/>
              </a:ln>
              <a:solidFill>
                <a:schemeClr val="tx2"/>
              </a:solidFill>
              <a:effectLst/>
              <a:latin typeface="Futura Medium" pitchFamily="18" charset="0"/>
            </a:endParaRPr>
          </a:p>
        </p:txBody>
      </p:sp>
      <p:sp>
        <p:nvSpPr>
          <p:cNvPr id="32" name="Rectangle 2"/>
          <p:cNvSpPr>
            <a:spLocks noGrp="1" noChangeArrowheads="1"/>
          </p:cNvSpPr>
          <p:nvPr>
            <p:ph type="title"/>
          </p:nvPr>
        </p:nvSpPr>
        <p:spPr bwMode="auto">
          <a:xfrm>
            <a:off x="990123" y="314880"/>
            <a:ext cx="8470440" cy="447100"/>
          </a:xfrm>
          <a:prstGeom prst="rect">
            <a:avLst/>
          </a:prstGeom>
          <a:noFill/>
          <a:ln w="9525" algn="ctr">
            <a:noFill/>
            <a:miter lim="800000"/>
            <a:headEnd/>
            <a:tailEnd/>
          </a:ln>
        </p:spPr>
        <p:txBody>
          <a:bodyPr vert="horz" wrap="square" lIns="0" tIns="0" rIns="0" bIns="0" numCol="1" anchor="t" anchorCtr="0" compatLnSpc="1">
            <a:prstTxWarp prst="textNoShape">
              <a:avLst/>
            </a:prstTxWarp>
          </a:bodyPr>
          <a:lstStyle>
            <a:lvl1pPr>
              <a:defRPr cap="all" baseline="0">
                <a:solidFill>
                  <a:schemeClr val="accent2"/>
                </a:solidFill>
              </a:defRPr>
            </a:lvl1pPr>
          </a:lstStyle>
          <a:p>
            <a:pPr lvl="0"/>
            <a:r>
              <a:rPr lang="en-US" noProof="0" smtClean="0"/>
              <a:t>Click to edit Master title style</a:t>
            </a:r>
            <a:endParaRPr lang="en-GB" noProof="0" dirty="0" smtClean="0"/>
          </a:p>
        </p:txBody>
      </p:sp>
      <p:sp>
        <p:nvSpPr>
          <p:cNvPr id="39" name="Content Placeholder 51"/>
          <p:cNvSpPr>
            <a:spLocks noGrp="1"/>
          </p:cNvSpPr>
          <p:nvPr>
            <p:ph sz="quarter" idx="45" hasCustomPrompt="1"/>
          </p:nvPr>
        </p:nvSpPr>
        <p:spPr>
          <a:xfrm>
            <a:off x="1002348" y="4458248"/>
            <a:ext cx="4066920" cy="238079"/>
          </a:xfrm>
        </p:spPr>
        <p:txBody>
          <a:bodyPr vert="horz" wrap="square" lIns="0" tIns="0" rIns="0" bIns="0" rtlCol="0">
            <a:spAutoFit/>
          </a:bodyPr>
          <a:lstStyle>
            <a:lvl1pPr>
              <a:defRPr lang="nl-NL" sz="1300" kern="1200" baseline="0" dirty="0">
                <a:solidFill>
                  <a:schemeClr val="tx1"/>
                </a:solidFill>
                <a:latin typeface="+mn-lt"/>
                <a:ea typeface="+mn-ea"/>
                <a:cs typeface="+mn-cs"/>
              </a:defRPr>
            </a:lvl1pPr>
          </a:lstStyle>
          <a:p>
            <a:pPr marL="0" lvl="0" indent="0" algn="l" defTabSz="992764" rtl="0" eaLnBrk="1" latinLnBrk="0" hangingPunct="1">
              <a:lnSpc>
                <a:spcPct val="119000"/>
              </a:lnSpc>
              <a:spcBef>
                <a:spcPts val="0"/>
              </a:spcBef>
              <a:spcAft>
                <a:spcPts val="0"/>
              </a:spcAft>
              <a:buClr>
                <a:srgbClr val="F7D117"/>
              </a:buClr>
              <a:buSzPct val="120000"/>
              <a:buFont typeface="Wingdings" pitchFamily="2" charset="2"/>
              <a:buNone/>
            </a:pPr>
            <a:r>
              <a:rPr lang="en-US" dirty="0" smtClean="0"/>
              <a:t>Click to edit Unit of measure</a:t>
            </a:r>
            <a:endParaRPr lang="nl-NL" dirty="0"/>
          </a:p>
        </p:txBody>
      </p:sp>
      <p:sp>
        <p:nvSpPr>
          <p:cNvPr id="40" name="Content Placeholder 51"/>
          <p:cNvSpPr>
            <a:spLocks noGrp="1"/>
          </p:cNvSpPr>
          <p:nvPr>
            <p:ph sz="quarter" idx="46" hasCustomPrompt="1"/>
          </p:nvPr>
        </p:nvSpPr>
        <p:spPr>
          <a:xfrm>
            <a:off x="1002348" y="4100954"/>
            <a:ext cx="4066920" cy="238079"/>
          </a:xfrm>
        </p:spPr>
        <p:txBody>
          <a:bodyPr vert="horz" wrap="square" lIns="0" tIns="0" rIns="0" bIns="0" rtlCol="0">
            <a:spAutoFit/>
          </a:bodyPr>
          <a:lstStyle>
            <a:lvl1pPr>
              <a:defRPr lang="nl-NL" sz="1300" kern="1200" baseline="0" dirty="0">
                <a:solidFill>
                  <a:schemeClr val="tx1"/>
                </a:solidFill>
                <a:latin typeface="+mj-lt"/>
                <a:ea typeface="+mn-ea"/>
                <a:cs typeface="+mn-cs"/>
              </a:defRPr>
            </a:lvl1pPr>
          </a:lstStyle>
          <a:p>
            <a:pPr marL="0" lvl="0" indent="0" algn="l" defTabSz="992764" rtl="0" eaLnBrk="1" latinLnBrk="0" hangingPunct="1">
              <a:lnSpc>
                <a:spcPct val="119000"/>
              </a:lnSpc>
              <a:spcBef>
                <a:spcPts val="0"/>
              </a:spcBef>
              <a:spcAft>
                <a:spcPts val="0"/>
              </a:spcAft>
              <a:buClr>
                <a:srgbClr val="F7D117"/>
              </a:buClr>
              <a:buSzPct val="120000"/>
              <a:buFont typeface="Wingdings" pitchFamily="2" charset="2"/>
              <a:buNone/>
            </a:pPr>
            <a:r>
              <a:rPr lang="en-US" dirty="0" smtClean="0"/>
              <a:t>CHART TITLE APPEARS HERE</a:t>
            </a:r>
            <a:endParaRPr lang="nl-NL" dirty="0"/>
          </a:p>
        </p:txBody>
      </p:sp>
      <p:cxnSp>
        <p:nvCxnSpPr>
          <p:cNvPr id="41" name="Straight Connector 40"/>
          <p:cNvCxnSpPr/>
          <p:nvPr/>
        </p:nvCxnSpPr>
        <p:spPr>
          <a:xfrm flipV="1">
            <a:off x="1002348" y="4397287"/>
            <a:ext cx="4066920" cy="847"/>
          </a:xfrm>
          <a:prstGeom prst="line">
            <a:avLst/>
          </a:prstGeom>
          <a:ln w="50800">
            <a:solidFill>
              <a:schemeClr val="bg2"/>
            </a:solidFill>
          </a:ln>
        </p:spPr>
        <p:style>
          <a:lnRef idx="1">
            <a:schemeClr val="accent1"/>
          </a:lnRef>
          <a:fillRef idx="0">
            <a:schemeClr val="accent1"/>
          </a:fillRef>
          <a:effectRef idx="0">
            <a:schemeClr val="accent1"/>
          </a:effectRef>
          <a:fontRef idx="minor">
            <a:schemeClr val="tx1"/>
          </a:fontRef>
        </p:style>
      </p:cxnSp>
      <p:sp>
        <p:nvSpPr>
          <p:cNvPr id="42" name="Chart Placeholder 16"/>
          <p:cNvSpPr>
            <a:spLocks noGrp="1"/>
          </p:cNvSpPr>
          <p:nvPr>
            <p:ph type="chart" sz="quarter" idx="47"/>
          </p:nvPr>
        </p:nvSpPr>
        <p:spPr>
          <a:xfrm>
            <a:off x="1002348" y="4732013"/>
            <a:ext cx="4066920" cy="1816831"/>
          </a:xfrm>
        </p:spPr>
        <p:txBody>
          <a:bodyPr>
            <a:normAutofit/>
          </a:bodyPr>
          <a:lstStyle>
            <a:lvl1pPr>
              <a:defRPr sz="1300">
                <a:solidFill>
                  <a:schemeClr val="tx1"/>
                </a:solidFill>
                <a:latin typeface="+mn-lt"/>
              </a:defRPr>
            </a:lvl1pPr>
          </a:lstStyle>
          <a:p>
            <a:r>
              <a:rPr lang="en-US" smtClean="0"/>
              <a:t>Click icon to add chart</a:t>
            </a:r>
            <a:endParaRPr lang="nl-NL" dirty="0"/>
          </a:p>
        </p:txBody>
      </p:sp>
      <p:cxnSp>
        <p:nvCxnSpPr>
          <p:cNvPr id="43" name="Straight Connector 42"/>
          <p:cNvCxnSpPr/>
          <p:nvPr/>
        </p:nvCxnSpPr>
        <p:spPr>
          <a:xfrm>
            <a:off x="994478" y="6341184"/>
            <a:ext cx="4066920" cy="1694"/>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sp>
        <p:nvSpPr>
          <p:cNvPr id="99" name="Content Placeholder 51"/>
          <p:cNvSpPr>
            <a:spLocks noGrp="1"/>
          </p:cNvSpPr>
          <p:nvPr>
            <p:ph sz="quarter" idx="54" hasCustomPrompt="1"/>
          </p:nvPr>
        </p:nvSpPr>
        <p:spPr>
          <a:xfrm>
            <a:off x="1002348" y="1764455"/>
            <a:ext cx="4066920" cy="238079"/>
          </a:xfrm>
        </p:spPr>
        <p:txBody>
          <a:bodyPr vert="horz" wrap="square" lIns="0" tIns="0" rIns="0" bIns="0" rtlCol="0">
            <a:spAutoFit/>
          </a:bodyPr>
          <a:lstStyle>
            <a:lvl1pPr>
              <a:defRPr lang="nl-NL" sz="1300" kern="1200" baseline="0" dirty="0">
                <a:solidFill>
                  <a:schemeClr val="tx1"/>
                </a:solidFill>
                <a:latin typeface="+mn-lt"/>
                <a:ea typeface="+mn-ea"/>
                <a:cs typeface="+mn-cs"/>
              </a:defRPr>
            </a:lvl1pPr>
          </a:lstStyle>
          <a:p>
            <a:pPr marL="0" lvl="0" indent="0" algn="l" defTabSz="992764" rtl="0" eaLnBrk="1" latinLnBrk="0" hangingPunct="1">
              <a:lnSpc>
                <a:spcPct val="119000"/>
              </a:lnSpc>
              <a:spcBef>
                <a:spcPts val="0"/>
              </a:spcBef>
              <a:spcAft>
                <a:spcPts val="0"/>
              </a:spcAft>
              <a:buClr>
                <a:srgbClr val="F7D117"/>
              </a:buClr>
              <a:buSzPct val="120000"/>
              <a:buFont typeface="Wingdings" pitchFamily="2" charset="2"/>
              <a:buNone/>
            </a:pPr>
            <a:r>
              <a:rPr lang="en-US" dirty="0" smtClean="0"/>
              <a:t>Click to edit Unit of measure</a:t>
            </a:r>
            <a:endParaRPr lang="nl-NL" dirty="0"/>
          </a:p>
        </p:txBody>
      </p:sp>
      <p:sp>
        <p:nvSpPr>
          <p:cNvPr id="100" name="Content Placeholder 51"/>
          <p:cNvSpPr>
            <a:spLocks noGrp="1"/>
          </p:cNvSpPr>
          <p:nvPr>
            <p:ph sz="quarter" idx="55" hasCustomPrompt="1"/>
          </p:nvPr>
        </p:nvSpPr>
        <p:spPr>
          <a:xfrm>
            <a:off x="1002348" y="1407161"/>
            <a:ext cx="4066920" cy="238079"/>
          </a:xfrm>
        </p:spPr>
        <p:txBody>
          <a:bodyPr vert="horz" wrap="square" lIns="0" tIns="0" rIns="0" bIns="0" rtlCol="0">
            <a:spAutoFit/>
          </a:bodyPr>
          <a:lstStyle>
            <a:lvl1pPr>
              <a:defRPr lang="nl-NL" sz="1300" kern="1200" baseline="0" dirty="0">
                <a:solidFill>
                  <a:schemeClr val="tx1"/>
                </a:solidFill>
                <a:latin typeface="+mj-lt"/>
                <a:ea typeface="+mn-ea"/>
                <a:cs typeface="+mn-cs"/>
              </a:defRPr>
            </a:lvl1pPr>
          </a:lstStyle>
          <a:p>
            <a:pPr marL="0" lvl="0" indent="0" algn="l" defTabSz="992764" rtl="0" eaLnBrk="1" latinLnBrk="0" hangingPunct="1">
              <a:lnSpc>
                <a:spcPct val="119000"/>
              </a:lnSpc>
              <a:spcBef>
                <a:spcPts val="0"/>
              </a:spcBef>
              <a:spcAft>
                <a:spcPts val="0"/>
              </a:spcAft>
              <a:buClr>
                <a:srgbClr val="F7D117"/>
              </a:buClr>
              <a:buSzPct val="120000"/>
              <a:buFont typeface="Wingdings" pitchFamily="2" charset="2"/>
              <a:buNone/>
            </a:pPr>
            <a:r>
              <a:rPr lang="en-US" dirty="0" smtClean="0"/>
              <a:t>CHART TITLE APPEARS HERE</a:t>
            </a:r>
            <a:endParaRPr lang="nl-NL" dirty="0"/>
          </a:p>
        </p:txBody>
      </p:sp>
      <p:cxnSp>
        <p:nvCxnSpPr>
          <p:cNvPr id="101" name="Straight Connector 100"/>
          <p:cNvCxnSpPr/>
          <p:nvPr/>
        </p:nvCxnSpPr>
        <p:spPr>
          <a:xfrm flipV="1">
            <a:off x="1002348" y="1703494"/>
            <a:ext cx="4066920" cy="847"/>
          </a:xfrm>
          <a:prstGeom prst="line">
            <a:avLst/>
          </a:prstGeom>
          <a:ln w="50800">
            <a:solidFill>
              <a:schemeClr val="bg2"/>
            </a:solidFill>
          </a:ln>
        </p:spPr>
        <p:style>
          <a:lnRef idx="1">
            <a:schemeClr val="accent1"/>
          </a:lnRef>
          <a:fillRef idx="0">
            <a:schemeClr val="accent1"/>
          </a:fillRef>
          <a:effectRef idx="0">
            <a:schemeClr val="accent1"/>
          </a:effectRef>
          <a:fontRef idx="minor">
            <a:schemeClr val="tx1"/>
          </a:fontRef>
        </p:style>
      </p:cxnSp>
      <p:sp>
        <p:nvSpPr>
          <p:cNvPr id="102" name="Chart Placeholder 16"/>
          <p:cNvSpPr>
            <a:spLocks noGrp="1"/>
          </p:cNvSpPr>
          <p:nvPr>
            <p:ph type="chart" sz="quarter" idx="56"/>
          </p:nvPr>
        </p:nvSpPr>
        <p:spPr>
          <a:xfrm>
            <a:off x="1002348" y="2038220"/>
            <a:ext cx="4066920" cy="1816831"/>
          </a:xfrm>
        </p:spPr>
        <p:txBody>
          <a:bodyPr>
            <a:normAutofit/>
          </a:bodyPr>
          <a:lstStyle>
            <a:lvl1pPr>
              <a:defRPr sz="1300">
                <a:solidFill>
                  <a:schemeClr val="tx1"/>
                </a:solidFill>
                <a:latin typeface="+mn-lt"/>
              </a:defRPr>
            </a:lvl1pPr>
          </a:lstStyle>
          <a:p>
            <a:r>
              <a:rPr lang="en-US" smtClean="0"/>
              <a:t>Click icon to add chart</a:t>
            </a:r>
            <a:endParaRPr lang="nl-NL" dirty="0"/>
          </a:p>
        </p:txBody>
      </p:sp>
      <p:cxnSp>
        <p:nvCxnSpPr>
          <p:cNvPr id="103" name="Straight Connector 102"/>
          <p:cNvCxnSpPr/>
          <p:nvPr/>
        </p:nvCxnSpPr>
        <p:spPr>
          <a:xfrm>
            <a:off x="994478" y="3647391"/>
            <a:ext cx="4066920" cy="1694"/>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sp>
        <p:nvSpPr>
          <p:cNvPr id="104" name="Content Placeholder 51"/>
          <p:cNvSpPr>
            <a:spLocks noGrp="1"/>
          </p:cNvSpPr>
          <p:nvPr>
            <p:ph sz="quarter" idx="57" hasCustomPrompt="1"/>
          </p:nvPr>
        </p:nvSpPr>
        <p:spPr>
          <a:xfrm>
            <a:off x="5462270" y="4458248"/>
            <a:ext cx="4066920" cy="238079"/>
          </a:xfrm>
        </p:spPr>
        <p:txBody>
          <a:bodyPr vert="horz" wrap="square" lIns="0" tIns="0" rIns="0" bIns="0" rtlCol="0">
            <a:spAutoFit/>
          </a:bodyPr>
          <a:lstStyle>
            <a:lvl1pPr>
              <a:defRPr lang="nl-NL" sz="1300" kern="1200" baseline="0" dirty="0">
                <a:solidFill>
                  <a:schemeClr val="tx1"/>
                </a:solidFill>
                <a:latin typeface="+mn-lt"/>
                <a:ea typeface="+mn-ea"/>
                <a:cs typeface="+mn-cs"/>
              </a:defRPr>
            </a:lvl1pPr>
          </a:lstStyle>
          <a:p>
            <a:pPr marL="0" lvl="0" indent="0" algn="l" defTabSz="992764" rtl="0" eaLnBrk="1" latinLnBrk="0" hangingPunct="1">
              <a:lnSpc>
                <a:spcPct val="119000"/>
              </a:lnSpc>
              <a:spcBef>
                <a:spcPts val="0"/>
              </a:spcBef>
              <a:spcAft>
                <a:spcPts val="0"/>
              </a:spcAft>
              <a:buClr>
                <a:srgbClr val="F7D117"/>
              </a:buClr>
              <a:buSzPct val="120000"/>
              <a:buFont typeface="Wingdings" pitchFamily="2" charset="2"/>
              <a:buNone/>
            </a:pPr>
            <a:r>
              <a:rPr lang="en-US" dirty="0" smtClean="0"/>
              <a:t>Click to edit Unit of measure</a:t>
            </a:r>
            <a:endParaRPr lang="nl-NL" dirty="0"/>
          </a:p>
        </p:txBody>
      </p:sp>
      <p:sp>
        <p:nvSpPr>
          <p:cNvPr id="105" name="Content Placeholder 51"/>
          <p:cNvSpPr>
            <a:spLocks noGrp="1"/>
          </p:cNvSpPr>
          <p:nvPr>
            <p:ph sz="quarter" idx="58" hasCustomPrompt="1"/>
          </p:nvPr>
        </p:nvSpPr>
        <p:spPr>
          <a:xfrm>
            <a:off x="5462270" y="4100954"/>
            <a:ext cx="4066920" cy="238079"/>
          </a:xfrm>
        </p:spPr>
        <p:txBody>
          <a:bodyPr vert="horz" wrap="square" lIns="0" tIns="0" rIns="0" bIns="0" rtlCol="0">
            <a:spAutoFit/>
          </a:bodyPr>
          <a:lstStyle>
            <a:lvl1pPr>
              <a:defRPr lang="nl-NL" sz="1300" kern="1200" baseline="0" dirty="0">
                <a:solidFill>
                  <a:schemeClr val="tx1"/>
                </a:solidFill>
                <a:latin typeface="+mj-lt"/>
                <a:ea typeface="+mn-ea"/>
                <a:cs typeface="+mn-cs"/>
              </a:defRPr>
            </a:lvl1pPr>
          </a:lstStyle>
          <a:p>
            <a:pPr marL="0" lvl="0" indent="0" algn="l" defTabSz="992764" rtl="0" eaLnBrk="1" latinLnBrk="0" hangingPunct="1">
              <a:lnSpc>
                <a:spcPct val="119000"/>
              </a:lnSpc>
              <a:spcBef>
                <a:spcPts val="0"/>
              </a:spcBef>
              <a:spcAft>
                <a:spcPts val="0"/>
              </a:spcAft>
              <a:buClr>
                <a:srgbClr val="F7D117"/>
              </a:buClr>
              <a:buSzPct val="120000"/>
              <a:buFont typeface="Wingdings" pitchFamily="2" charset="2"/>
              <a:buNone/>
            </a:pPr>
            <a:r>
              <a:rPr lang="en-US" dirty="0" smtClean="0"/>
              <a:t>CHART TITLE APPEARS HERE</a:t>
            </a:r>
            <a:endParaRPr lang="nl-NL" dirty="0"/>
          </a:p>
        </p:txBody>
      </p:sp>
      <p:cxnSp>
        <p:nvCxnSpPr>
          <p:cNvPr id="106" name="Straight Connector 105"/>
          <p:cNvCxnSpPr/>
          <p:nvPr/>
        </p:nvCxnSpPr>
        <p:spPr>
          <a:xfrm flipV="1">
            <a:off x="5462270" y="4397287"/>
            <a:ext cx="4066920" cy="847"/>
          </a:xfrm>
          <a:prstGeom prst="line">
            <a:avLst/>
          </a:prstGeom>
          <a:ln w="50800">
            <a:solidFill>
              <a:schemeClr val="bg2"/>
            </a:solidFill>
          </a:ln>
        </p:spPr>
        <p:style>
          <a:lnRef idx="1">
            <a:schemeClr val="accent1"/>
          </a:lnRef>
          <a:fillRef idx="0">
            <a:schemeClr val="accent1"/>
          </a:fillRef>
          <a:effectRef idx="0">
            <a:schemeClr val="accent1"/>
          </a:effectRef>
          <a:fontRef idx="minor">
            <a:schemeClr val="tx1"/>
          </a:fontRef>
        </p:style>
      </p:cxnSp>
      <p:sp>
        <p:nvSpPr>
          <p:cNvPr id="107" name="Chart Placeholder 16"/>
          <p:cNvSpPr>
            <a:spLocks noGrp="1"/>
          </p:cNvSpPr>
          <p:nvPr>
            <p:ph type="chart" sz="quarter" idx="59"/>
          </p:nvPr>
        </p:nvSpPr>
        <p:spPr>
          <a:xfrm>
            <a:off x="5462270" y="4732013"/>
            <a:ext cx="4066920" cy="1816831"/>
          </a:xfrm>
        </p:spPr>
        <p:txBody>
          <a:bodyPr>
            <a:normAutofit/>
          </a:bodyPr>
          <a:lstStyle>
            <a:lvl1pPr>
              <a:defRPr sz="1300">
                <a:solidFill>
                  <a:schemeClr val="tx1"/>
                </a:solidFill>
                <a:latin typeface="+mn-lt"/>
              </a:defRPr>
            </a:lvl1pPr>
          </a:lstStyle>
          <a:p>
            <a:r>
              <a:rPr lang="en-US" smtClean="0"/>
              <a:t>Click icon to add chart</a:t>
            </a:r>
            <a:endParaRPr lang="nl-NL" dirty="0"/>
          </a:p>
        </p:txBody>
      </p:sp>
      <p:cxnSp>
        <p:nvCxnSpPr>
          <p:cNvPr id="108" name="Straight Connector 107"/>
          <p:cNvCxnSpPr/>
          <p:nvPr/>
        </p:nvCxnSpPr>
        <p:spPr>
          <a:xfrm>
            <a:off x="5454401" y="6341184"/>
            <a:ext cx="4066920" cy="1694"/>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sp>
        <p:nvSpPr>
          <p:cNvPr id="109" name="Content Placeholder 51"/>
          <p:cNvSpPr>
            <a:spLocks noGrp="1"/>
          </p:cNvSpPr>
          <p:nvPr>
            <p:ph sz="quarter" idx="60" hasCustomPrompt="1"/>
          </p:nvPr>
        </p:nvSpPr>
        <p:spPr>
          <a:xfrm>
            <a:off x="5462270" y="1764455"/>
            <a:ext cx="4066920" cy="238079"/>
          </a:xfrm>
        </p:spPr>
        <p:txBody>
          <a:bodyPr vert="horz" wrap="square" lIns="0" tIns="0" rIns="0" bIns="0" rtlCol="0">
            <a:spAutoFit/>
          </a:bodyPr>
          <a:lstStyle>
            <a:lvl1pPr>
              <a:defRPr lang="nl-NL" sz="1300" kern="1200" baseline="0" dirty="0">
                <a:solidFill>
                  <a:schemeClr val="tx1"/>
                </a:solidFill>
                <a:latin typeface="+mn-lt"/>
                <a:ea typeface="+mn-ea"/>
                <a:cs typeface="+mn-cs"/>
              </a:defRPr>
            </a:lvl1pPr>
          </a:lstStyle>
          <a:p>
            <a:pPr marL="0" lvl="0" indent="0" algn="l" defTabSz="992764" rtl="0" eaLnBrk="1" latinLnBrk="0" hangingPunct="1">
              <a:lnSpc>
                <a:spcPct val="119000"/>
              </a:lnSpc>
              <a:spcBef>
                <a:spcPts val="0"/>
              </a:spcBef>
              <a:spcAft>
                <a:spcPts val="0"/>
              </a:spcAft>
              <a:buClr>
                <a:srgbClr val="F7D117"/>
              </a:buClr>
              <a:buSzPct val="120000"/>
              <a:buFont typeface="Wingdings" pitchFamily="2" charset="2"/>
              <a:buNone/>
            </a:pPr>
            <a:r>
              <a:rPr lang="en-US" dirty="0" smtClean="0"/>
              <a:t>Click to edit Unit of measure</a:t>
            </a:r>
            <a:endParaRPr lang="nl-NL" dirty="0"/>
          </a:p>
        </p:txBody>
      </p:sp>
      <p:sp>
        <p:nvSpPr>
          <p:cNvPr id="110" name="Content Placeholder 51"/>
          <p:cNvSpPr>
            <a:spLocks noGrp="1"/>
          </p:cNvSpPr>
          <p:nvPr>
            <p:ph sz="quarter" idx="61" hasCustomPrompt="1"/>
          </p:nvPr>
        </p:nvSpPr>
        <p:spPr>
          <a:xfrm>
            <a:off x="5462270" y="1407161"/>
            <a:ext cx="4066920" cy="238079"/>
          </a:xfrm>
        </p:spPr>
        <p:txBody>
          <a:bodyPr vert="horz" wrap="square" lIns="0" tIns="0" rIns="0" bIns="0" rtlCol="0">
            <a:spAutoFit/>
          </a:bodyPr>
          <a:lstStyle>
            <a:lvl1pPr>
              <a:defRPr lang="nl-NL" sz="1300" kern="1200" baseline="0" dirty="0">
                <a:solidFill>
                  <a:schemeClr val="tx1"/>
                </a:solidFill>
                <a:latin typeface="+mj-lt"/>
                <a:ea typeface="+mn-ea"/>
                <a:cs typeface="+mn-cs"/>
              </a:defRPr>
            </a:lvl1pPr>
          </a:lstStyle>
          <a:p>
            <a:pPr marL="0" lvl="0" indent="0" algn="l" defTabSz="992764" rtl="0" eaLnBrk="1" latinLnBrk="0" hangingPunct="1">
              <a:lnSpc>
                <a:spcPct val="119000"/>
              </a:lnSpc>
              <a:spcBef>
                <a:spcPts val="0"/>
              </a:spcBef>
              <a:spcAft>
                <a:spcPts val="0"/>
              </a:spcAft>
              <a:buClr>
                <a:srgbClr val="F7D117"/>
              </a:buClr>
              <a:buSzPct val="120000"/>
              <a:buFont typeface="Wingdings" pitchFamily="2" charset="2"/>
              <a:buNone/>
            </a:pPr>
            <a:r>
              <a:rPr lang="en-US" dirty="0" smtClean="0"/>
              <a:t>CHART TITLE APPEARS HERE</a:t>
            </a:r>
            <a:endParaRPr lang="nl-NL" dirty="0"/>
          </a:p>
        </p:txBody>
      </p:sp>
      <p:cxnSp>
        <p:nvCxnSpPr>
          <p:cNvPr id="111" name="Straight Connector 110"/>
          <p:cNvCxnSpPr/>
          <p:nvPr/>
        </p:nvCxnSpPr>
        <p:spPr>
          <a:xfrm flipV="1">
            <a:off x="5462270" y="1703494"/>
            <a:ext cx="4066920" cy="847"/>
          </a:xfrm>
          <a:prstGeom prst="line">
            <a:avLst/>
          </a:prstGeom>
          <a:ln w="50800">
            <a:solidFill>
              <a:schemeClr val="bg2"/>
            </a:solidFill>
          </a:ln>
        </p:spPr>
        <p:style>
          <a:lnRef idx="1">
            <a:schemeClr val="accent1"/>
          </a:lnRef>
          <a:fillRef idx="0">
            <a:schemeClr val="accent1"/>
          </a:fillRef>
          <a:effectRef idx="0">
            <a:schemeClr val="accent1"/>
          </a:effectRef>
          <a:fontRef idx="minor">
            <a:schemeClr val="tx1"/>
          </a:fontRef>
        </p:style>
      </p:cxnSp>
      <p:sp>
        <p:nvSpPr>
          <p:cNvPr id="112" name="Chart Placeholder 16"/>
          <p:cNvSpPr>
            <a:spLocks noGrp="1"/>
          </p:cNvSpPr>
          <p:nvPr>
            <p:ph type="chart" sz="quarter" idx="62"/>
          </p:nvPr>
        </p:nvSpPr>
        <p:spPr>
          <a:xfrm>
            <a:off x="5462270" y="2038220"/>
            <a:ext cx="4066920" cy="1816831"/>
          </a:xfrm>
        </p:spPr>
        <p:txBody>
          <a:bodyPr>
            <a:normAutofit/>
          </a:bodyPr>
          <a:lstStyle>
            <a:lvl1pPr>
              <a:defRPr sz="1300">
                <a:solidFill>
                  <a:schemeClr val="tx1"/>
                </a:solidFill>
                <a:latin typeface="+mn-lt"/>
              </a:defRPr>
            </a:lvl1pPr>
          </a:lstStyle>
          <a:p>
            <a:r>
              <a:rPr lang="en-US" smtClean="0"/>
              <a:t>Click icon to add chart</a:t>
            </a:r>
            <a:endParaRPr lang="nl-NL" dirty="0"/>
          </a:p>
        </p:txBody>
      </p:sp>
      <p:cxnSp>
        <p:nvCxnSpPr>
          <p:cNvPr id="113" name="Straight Connector 112"/>
          <p:cNvCxnSpPr/>
          <p:nvPr/>
        </p:nvCxnSpPr>
        <p:spPr>
          <a:xfrm>
            <a:off x="5454401" y="3647391"/>
            <a:ext cx="4066920" cy="1694"/>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sp>
        <p:nvSpPr>
          <p:cNvPr id="33" name="Text Box 11" descr="Text Box 11"/>
          <p:cNvSpPr txBox="1">
            <a:spLocks noChangeArrowheads="1"/>
          </p:cNvSpPr>
          <p:nvPr/>
        </p:nvSpPr>
        <p:spPr bwMode="auto">
          <a:xfrm>
            <a:off x="1002348" y="6901716"/>
            <a:ext cx="2772000" cy="345600"/>
          </a:xfrm>
          <a:prstGeom prst="rect">
            <a:avLst/>
          </a:prstGeom>
          <a:noFill/>
          <a:ln w="9525" algn="ctr">
            <a:noFill/>
            <a:miter lim="800000"/>
            <a:headEnd/>
            <a:tailEnd/>
          </a:ln>
          <a:effectLst/>
        </p:spPr>
        <p:txBody>
          <a:bodyPr wrap="none" lIns="0" tIns="0" rIns="0" bIns="49638" anchor="t" anchorCtr="0">
            <a:noAutofit/>
          </a:bodyPr>
          <a:lstStyle/>
          <a:p>
            <a:pPr>
              <a:defRPr/>
            </a:pPr>
            <a:r>
              <a:rPr lang="en-GB" sz="900" dirty="0" smtClean="0">
                <a:solidFill>
                  <a:schemeClr val="tx1"/>
                </a:solidFill>
                <a:latin typeface="+mn-lt"/>
                <a:cs typeface="Arial" pitchFamily="34" charset="0"/>
              </a:rPr>
              <a:t>Copyright of INSERT COMPANY NAME HERE</a:t>
            </a:r>
            <a:endParaRPr lang="en-GB" sz="900" dirty="0">
              <a:solidFill>
                <a:schemeClr val="tx1"/>
              </a:solidFill>
              <a:latin typeface="+mn-lt"/>
              <a:cs typeface="Arial" pitchFamily="34" charset="0"/>
            </a:endParaRPr>
          </a:p>
        </p:txBody>
      </p:sp>
      <p:sp>
        <p:nvSpPr>
          <p:cNvPr id="34" name="Rectangle 6" descr="Rectangle 6"/>
          <p:cNvSpPr>
            <a:spLocks noGrp="1" noChangeArrowheads="1"/>
          </p:cNvSpPr>
          <p:nvPr>
            <p:ph type="sldNum" sz="quarter" idx="4"/>
          </p:nvPr>
        </p:nvSpPr>
        <p:spPr bwMode="auto">
          <a:xfrm>
            <a:off x="9247260" y="6901718"/>
            <a:ext cx="293340" cy="180562"/>
          </a:xfrm>
          <a:prstGeom prst="rect">
            <a:avLst/>
          </a:prstGeom>
          <a:noFill/>
          <a:ln w="9525">
            <a:noFill/>
            <a:miter lim="800000"/>
            <a:headEnd/>
            <a:tailEnd/>
          </a:ln>
          <a:effectLst/>
        </p:spPr>
        <p:txBody>
          <a:bodyPr vert="horz" wrap="none" lIns="0" tIns="0" rIns="0" bIns="49638" numCol="1" anchor="t" anchorCtr="0" compatLnSpc="1">
            <a:prstTxWarp prst="textNoShape">
              <a:avLst/>
            </a:prstTxWarp>
          </a:bodyPr>
          <a:lstStyle>
            <a:lvl1pPr algn="r">
              <a:defRPr sz="900">
                <a:solidFill>
                  <a:schemeClr val="tx1"/>
                </a:solidFill>
                <a:latin typeface="+mn-lt"/>
                <a:cs typeface="Arial" pitchFamily="34" charset="0"/>
              </a:defRPr>
            </a:lvl1pPr>
          </a:lstStyle>
          <a:p>
            <a:fld id="{D32BAE6A-B452-4007-8177-56DD051636F9}" type="slidenum">
              <a:rPr lang="en-GB" smtClean="0"/>
              <a:pPr/>
              <a:t>‹#›</a:t>
            </a:fld>
            <a:endParaRPr lang="en-GB" dirty="0"/>
          </a:p>
        </p:txBody>
      </p:sp>
      <p:sp>
        <p:nvSpPr>
          <p:cNvPr id="35" name="Rectangle 4" descr="Rectangle 4"/>
          <p:cNvSpPr>
            <a:spLocks noGrp="1" noChangeArrowheads="1"/>
          </p:cNvSpPr>
          <p:nvPr>
            <p:ph type="dt" sz="half" idx="2"/>
          </p:nvPr>
        </p:nvSpPr>
        <p:spPr bwMode="auto">
          <a:xfrm>
            <a:off x="7978033" y="6900480"/>
            <a:ext cx="1188000" cy="180480"/>
          </a:xfrm>
          <a:prstGeom prst="rect">
            <a:avLst/>
          </a:prstGeom>
          <a:noFill/>
          <a:ln w="9525">
            <a:noFill/>
            <a:miter lim="800000"/>
            <a:headEnd/>
            <a:tailEnd/>
          </a:ln>
          <a:effectLst/>
        </p:spPr>
        <p:txBody>
          <a:bodyPr vert="horz" wrap="none" lIns="0" tIns="0" rIns="0" bIns="49638" numCol="1" anchor="t" anchorCtr="0" compatLnSpc="1">
            <a:prstTxWarp prst="textNoShape">
              <a:avLst/>
            </a:prstTxWarp>
          </a:bodyPr>
          <a:lstStyle>
            <a:lvl1pPr algn="ctr">
              <a:defRPr sz="900">
                <a:solidFill>
                  <a:schemeClr val="tx1"/>
                </a:solidFill>
                <a:latin typeface="+mn-lt"/>
                <a:cs typeface="Arial" pitchFamily="34" charset="0"/>
              </a:defRPr>
            </a:lvl1pPr>
          </a:lstStyle>
          <a:p>
            <a:r>
              <a:rPr lang="en-US" smtClean="0"/>
              <a:t>Month 2010</a:t>
            </a:r>
            <a:endParaRPr lang="en-GB" dirty="0"/>
          </a:p>
        </p:txBody>
      </p:sp>
      <p:sp>
        <p:nvSpPr>
          <p:cNvPr id="37" name="Rectangle 5"/>
          <p:cNvSpPr>
            <a:spLocks noGrp="1" noChangeArrowheads="1"/>
          </p:cNvSpPr>
          <p:nvPr>
            <p:ph type="ftr" sz="quarter" idx="3"/>
          </p:nvPr>
        </p:nvSpPr>
        <p:spPr bwMode="auto">
          <a:xfrm>
            <a:off x="3855576" y="6900479"/>
            <a:ext cx="2772000" cy="345600"/>
          </a:xfrm>
          <a:prstGeom prst="rect">
            <a:avLst/>
          </a:prstGeom>
          <a:noFill/>
          <a:ln w="9525">
            <a:noFill/>
            <a:miter lim="800000"/>
            <a:headEnd/>
            <a:tailEnd/>
          </a:ln>
          <a:effectLst/>
        </p:spPr>
        <p:txBody>
          <a:bodyPr vert="horz" wrap="square" lIns="0" tIns="0" rIns="0" bIns="49638" numCol="1" anchor="t" anchorCtr="0" compatLnSpc="1">
            <a:prstTxWarp prst="textNoShape">
              <a:avLst/>
            </a:prstTxWarp>
          </a:bodyPr>
          <a:lstStyle>
            <a:lvl1pPr>
              <a:defRPr sz="900">
                <a:solidFill>
                  <a:schemeClr val="tx1"/>
                </a:solidFill>
                <a:latin typeface="+mn-lt"/>
                <a:cs typeface="Arial" pitchFamily="34" charset="0"/>
              </a:defRPr>
            </a:lvl1pPr>
          </a:lstStyle>
          <a:p>
            <a:pPr>
              <a:defRPr/>
            </a:pPr>
            <a:r>
              <a:rPr lang="en-GB" dirty="0" smtClean="0"/>
              <a:t>Footer </a:t>
            </a:r>
            <a:endParaRPr lang="en-US" dirty="0"/>
          </a:p>
        </p:txBody>
      </p:sp>
    </p:spTree>
  </p:cSld>
  <p:clrMapOvr>
    <a:masterClrMapping/>
  </p:clrMapOvr>
  <p:transition/>
  <p:hf sldNum="0" hdr="0" dt="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grpSp>
        <p:nvGrpSpPr>
          <p:cNvPr id="2" name="Group 13"/>
          <p:cNvGrpSpPr/>
          <p:nvPr/>
        </p:nvGrpSpPr>
        <p:grpSpPr>
          <a:xfrm>
            <a:off x="990000" y="691201"/>
            <a:ext cx="8118000" cy="6009599"/>
            <a:chOff x="900000" y="648000"/>
            <a:chExt cx="7380000" cy="5633999"/>
          </a:xfrm>
        </p:grpSpPr>
        <p:sp>
          <p:nvSpPr>
            <p:cNvPr id="15" name="Rectangle 4"/>
            <p:cNvSpPr>
              <a:spLocks noChangeArrowheads="1"/>
            </p:cNvSpPr>
            <p:nvPr userDrawn="1"/>
          </p:nvSpPr>
          <p:spPr bwMode="auto">
            <a:xfrm flipH="1">
              <a:off x="900000" y="1367999"/>
              <a:ext cx="6661152" cy="4914000"/>
            </a:xfrm>
            <a:prstGeom prst="rect">
              <a:avLst/>
            </a:prstGeom>
            <a:solidFill>
              <a:schemeClr val="accent1">
                <a:lumMod val="40000"/>
                <a:lumOff val="60000"/>
              </a:schemeClr>
            </a:solidFill>
            <a:ln w="9525">
              <a:noFill/>
              <a:miter lim="800000"/>
              <a:headEnd/>
              <a:tailEnd/>
            </a:ln>
            <a:effectLst/>
          </p:spPr>
          <p:txBody>
            <a:bodyPr wrap="none" anchor="ctr"/>
            <a:lstStyle/>
            <a:p>
              <a:endParaRPr lang="en-GB" noProof="0"/>
            </a:p>
          </p:txBody>
        </p:sp>
        <p:sp>
          <p:nvSpPr>
            <p:cNvPr id="21" name="Rectangle 4"/>
            <p:cNvSpPr>
              <a:spLocks noChangeArrowheads="1"/>
            </p:cNvSpPr>
            <p:nvPr userDrawn="1"/>
          </p:nvSpPr>
          <p:spPr bwMode="auto">
            <a:xfrm flipH="1">
              <a:off x="1620000" y="648000"/>
              <a:ext cx="6660000" cy="4914000"/>
            </a:xfrm>
            <a:prstGeom prst="rect">
              <a:avLst/>
            </a:prstGeom>
            <a:solidFill>
              <a:schemeClr val="accent1">
                <a:lumMod val="60000"/>
                <a:lumOff val="40000"/>
              </a:schemeClr>
            </a:solidFill>
            <a:ln w="9525">
              <a:noFill/>
              <a:miter lim="800000"/>
              <a:headEnd/>
              <a:tailEnd/>
            </a:ln>
            <a:effectLst/>
          </p:spPr>
          <p:txBody>
            <a:bodyPr wrap="none" anchor="ctr"/>
            <a:lstStyle/>
            <a:p>
              <a:endParaRPr lang="en-GB" noProof="0"/>
            </a:p>
          </p:txBody>
        </p:sp>
        <p:sp>
          <p:nvSpPr>
            <p:cNvPr id="22" name="Rectangle 4"/>
            <p:cNvSpPr>
              <a:spLocks noChangeArrowheads="1"/>
            </p:cNvSpPr>
            <p:nvPr userDrawn="1"/>
          </p:nvSpPr>
          <p:spPr bwMode="auto">
            <a:xfrm flipH="1">
              <a:off x="1620000" y="1367999"/>
              <a:ext cx="5940000" cy="4194000"/>
            </a:xfrm>
            <a:prstGeom prst="rect">
              <a:avLst/>
            </a:prstGeom>
            <a:solidFill>
              <a:schemeClr val="accent1"/>
            </a:solidFill>
            <a:ln w="9525">
              <a:noFill/>
              <a:miter lim="800000"/>
              <a:headEnd/>
              <a:tailEnd/>
            </a:ln>
            <a:effectLst/>
          </p:spPr>
          <p:txBody>
            <a:bodyPr wrap="none" anchor="ctr"/>
            <a:lstStyle/>
            <a:p>
              <a:endParaRPr lang="en-GB" noProof="0"/>
            </a:p>
          </p:txBody>
        </p:sp>
      </p:grpSp>
      <p:sp>
        <p:nvSpPr>
          <p:cNvPr id="18" name="Title 1"/>
          <p:cNvSpPr>
            <a:spLocks noGrp="1"/>
          </p:cNvSpPr>
          <p:nvPr>
            <p:ph type="title"/>
          </p:nvPr>
        </p:nvSpPr>
        <p:spPr>
          <a:xfrm>
            <a:off x="1960277" y="3412036"/>
            <a:ext cx="6163815" cy="1452880"/>
          </a:xfrm>
          <a:prstGeom prst="rect">
            <a:avLst/>
          </a:prstGeom>
        </p:spPr>
        <p:txBody>
          <a:bodyPr lIns="0" tIns="0" rIns="0" bIns="0"/>
          <a:lstStyle>
            <a:lvl1pPr algn="l">
              <a:defRPr sz="1700" b="0" cap="none" baseline="0">
                <a:solidFill>
                  <a:schemeClr val="tx1"/>
                </a:solidFill>
                <a:latin typeface="+mn-lt"/>
              </a:defRPr>
            </a:lvl1pPr>
          </a:lstStyle>
          <a:p>
            <a:r>
              <a:rPr lang="en-US" smtClean="0"/>
              <a:t>Click to edit Master title style</a:t>
            </a:r>
            <a:endParaRPr lang="en-MY" dirty="0"/>
          </a:p>
        </p:txBody>
      </p:sp>
      <p:sp>
        <p:nvSpPr>
          <p:cNvPr id="25" name="Text Placeholder 2"/>
          <p:cNvSpPr>
            <a:spLocks noGrp="1"/>
          </p:cNvSpPr>
          <p:nvPr>
            <p:ph type="body" idx="1"/>
          </p:nvPr>
        </p:nvSpPr>
        <p:spPr>
          <a:xfrm>
            <a:off x="1960277" y="2538034"/>
            <a:ext cx="6163815" cy="791040"/>
          </a:xfrm>
          <a:prstGeom prst="rect">
            <a:avLst/>
          </a:prstGeom>
        </p:spPr>
        <p:txBody>
          <a:bodyPr lIns="0" tIns="0" rIns="0" bIns="0" anchor="t" anchorCtr="0"/>
          <a:lstStyle>
            <a:lvl1pPr marL="0" indent="0">
              <a:buNone/>
              <a:defRPr sz="2600" b="1" cap="all" baseline="0">
                <a:solidFill>
                  <a:schemeClr val="accent2"/>
                </a:solidFill>
                <a:latin typeface="+mj-lt"/>
              </a:defRPr>
            </a:lvl1pPr>
            <a:lvl2pPr marL="496382" indent="0">
              <a:buNone/>
              <a:defRPr sz="2000"/>
            </a:lvl2pPr>
            <a:lvl3pPr marL="992764" indent="0">
              <a:buNone/>
              <a:defRPr sz="1700"/>
            </a:lvl3pPr>
            <a:lvl4pPr marL="1489146" indent="0">
              <a:buNone/>
              <a:defRPr sz="1500"/>
            </a:lvl4pPr>
            <a:lvl5pPr marL="1985528" indent="0">
              <a:buNone/>
              <a:defRPr sz="1500"/>
            </a:lvl5pPr>
            <a:lvl6pPr marL="2481910" indent="0">
              <a:buNone/>
              <a:defRPr sz="1500"/>
            </a:lvl6pPr>
            <a:lvl7pPr marL="2978292" indent="0">
              <a:buNone/>
              <a:defRPr sz="1500"/>
            </a:lvl7pPr>
            <a:lvl8pPr marL="3474674" indent="0">
              <a:buNone/>
              <a:defRPr sz="1500"/>
            </a:lvl8pPr>
            <a:lvl9pPr marL="3971056" indent="0">
              <a:buNone/>
              <a:defRPr sz="1500"/>
            </a:lvl9pPr>
          </a:lstStyle>
          <a:p>
            <a:pPr lvl="0"/>
            <a:r>
              <a:rPr lang="en-US" smtClean="0"/>
              <a:t>Click to edit Master text styles</a:t>
            </a:r>
          </a:p>
        </p:txBody>
      </p:sp>
      <p:sp>
        <p:nvSpPr>
          <p:cNvPr id="34" name="Text Placeholder 13"/>
          <p:cNvSpPr>
            <a:spLocks noGrp="1"/>
          </p:cNvSpPr>
          <p:nvPr>
            <p:ph type="body" sz="quarter" idx="13" hasCustomPrompt="1"/>
          </p:nvPr>
        </p:nvSpPr>
        <p:spPr>
          <a:xfrm>
            <a:off x="1960277" y="1509342"/>
            <a:ext cx="2467440" cy="1028934"/>
          </a:xfrm>
          <a:prstGeom prst="rect">
            <a:avLst/>
          </a:prstGeom>
        </p:spPr>
        <p:txBody>
          <a:bodyPr lIns="0" tIns="0" rIns="0" bIns="0"/>
          <a:lstStyle>
            <a:lvl1pPr>
              <a:buNone/>
              <a:defRPr sz="6500">
                <a:solidFill>
                  <a:schemeClr val="accent2"/>
                </a:solidFill>
                <a:latin typeface="Futura Light" pitchFamily="2" charset="0"/>
              </a:defRPr>
            </a:lvl1pPr>
          </a:lstStyle>
          <a:p>
            <a:pPr lvl="0"/>
            <a:r>
              <a:rPr lang="en-GB" dirty="0" smtClean="0"/>
              <a:t>0.0</a:t>
            </a:r>
            <a:endParaRPr lang="en-GB" dirty="0"/>
          </a:p>
        </p:txBody>
      </p:sp>
      <p:sp>
        <p:nvSpPr>
          <p:cNvPr id="12" name="Text Box 11" descr="Text Box 11"/>
          <p:cNvSpPr txBox="1">
            <a:spLocks noChangeArrowheads="1"/>
          </p:cNvSpPr>
          <p:nvPr/>
        </p:nvSpPr>
        <p:spPr bwMode="auto">
          <a:xfrm>
            <a:off x="1002348" y="6901716"/>
            <a:ext cx="2772000" cy="345600"/>
          </a:xfrm>
          <a:prstGeom prst="rect">
            <a:avLst/>
          </a:prstGeom>
          <a:noFill/>
          <a:ln w="9525" algn="ctr">
            <a:noFill/>
            <a:miter lim="800000"/>
            <a:headEnd/>
            <a:tailEnd/>
          </a:ln>
          <a:effectLst/>
        </p:spPr>
        <p:txBody>
          <a:bodyPr wrap="none" lIns="0" tIns="0" rIns="0" bIns="49638" anchor="t" anchorCtr="0">
            <a:noAutofit/>
          </a:bodyPr>
          <a:lstStyle/>
          <a:p>
            <a:pPr>
              <a:defRPr/>
            </a:pPr>
            <a:r>
              <a:rPr lang="en-GB" sz="900" dirty="0" smtClean="0">
                <a:solidFill>
                  <a:schemeClr val="tx1"/>
                </a:solidFill>
                <a:latin typeface="+mn-lt"/>
                <a:cs typeface="Arial" pitchFamily="34" charset="0"/>
              </a:rPr>
              <a:t>Copyright of INSERT COMPANY NAME HERE</a:t>
            </a:r>
            <a:endParaRPr lang="en-GB" sz="900" dirty="0">
              <a:solidFill>
                <a:schemeClr val="tx1"/>
              </a:solidFill>
              <a:latin typeface="+mn-lt"/>
              <a:cs typeface="Arial" pitchFamily="34" charset="0"/>
            </a:endParaRPr>
          </a:p>
        </p:txBody>
      </p:sp>
      <p:sp>
        <p:nvSpPr>
          <p:cNvPr id="16" name="Rectangle 6" descr="Rectangle 6"/>
          <p:cNvSpPr>
            <a:spLocks noGrp="1" noChangeArrowheads="1"/>
          </p:cNvSpPr>
          <p:nvPr>
            <p:ph type="sldNum" sz="quarter" idx="4"/>
          </p:nvPr>
        </p:nvSpPr>
        <p:spPr bwMode="auto">
          <a:xfrm>
            <a:off x="9247260" y="6901718"/>
            <a:ext cx="293340" cy="180562"/>
          </a:xfrm>
          <a:prstGeom prst="rect">
            <a:avLst/>
          </a:prstGeom>
          <a:noFill/>
          <a:ln w="9525">
            <a:noFill/>
            <a:miter lim="800000"/>
            <a:headEnd/>
            <a:tailEnd/>
          </a:ln>
          <a:effectLst/>
        </p:spPr>
        <p:txBody>
          <a:bodyPr vert="horz" wrap="none" lIns="0" tIns="0" rIns="0" bIns="49638" numCol="1" anchor="t" anchorCtr="0" compatLnSpc="1">
            <a:prstTxWarp prst="textNoShape">
              <a:avLst/>
            </a:prstTxWarp>
          </a:bodyPr>
          <a:lstStyle>
            <a:lvl1pPr algn="r">
              <a:defRPr sz="900">
                <a:solidFill>
                  <a:schemeClr val="tx1"/>
                </a:solidFill>
                <a:latin typeface="+mn-lt"/>
                <a:cs typeface="Arial" pitchFamily="34" charset="0"/>
              </a:defRPr>
            </a:lvl1pPr>
          </a:lstStyle>
          <a:p>
            <a:fld id="{D32BAE6A-B452-4007-8177-56DD051636F9}" type="slidenum">
              <a:rPr lang="en-GB" smtClean="0"/>
              <a:pPr/>
              <a:t>‹#›</a:t>
            </a:fld>
            <a:endParaRPr lang="en-GB" dirty="0"/>
          </a:p>
        </p:txBody>
      </p:sp>
      <p:sp>
        <p:nvSpPr>
          <p:cNvPr id="17" name="Rectangle 4" descr="Rectangle 4"/>
          <p:cNvSpPr>
            <a:spLocks noGrp="1" noChangeArrowheads="1"/>
          </p:cNvSpPr>
          <p:nvPr>
            <p:ph type="dt" sz="half" idx="2"/>
          </p:nvPr>
        </p:nvSpPr>
        <p:spPr bwMode="auto">
          <a:xfrm>
            <a:off x="7978033" y="6900480"/>
            <a:ext cx="1188000" cy="180480"/>
          </a:xfrm>
          <a:prstGeom prst="rect">
            <a:avLst/>
          </a:prstGeom>
          <a:noFill/>
          <a:ln w="9525">
            <a:noFill/>
            <a:miter lim="800000"/>
            <a:headEnd/>
            <a:tailEnd/>
          </a:ln>
          <a:effectLst/>
        </p:spPr>
        <p:txBody>
          <a:bodyPr vert="horz" wrap="none" lIns="0" tIns="0" rIns="0" bIns="49638" numCol="1" anchor="t" anchorCtr="0" compatLnSpc="1">
            <a:prstTxWarp prst="textNoShape">
              <a:avLst/>
            </a:prstTxWarp>
          </a:bodyPr>
          <a:lstStyle>
            <a:lvl1pPr algn="ctr">
              <a:defRPr sz="900">
                <a:solidFill>
                  <a:schemeClr val="tx1"/>
                </a:solidFill>
                <a:latin typeface="+mn-lt"/>
                <a:cs typeface="Arial" pitchFamily="34" charset="0"/>
              </a:defRPr>
            </a:lvl1pPr>
          </a:lstStyle>
          <a:p>
            <a:r>
              <a:rPr lang="en-US" smtClean="0"/>
              <a:t>Month 2010</a:t>
            </a:r>
            <a:endParaRPr lang="en-GB" dirty="0"/>
          </a:p>
        </p:txBody>
      </p:sp>
      <p:sp>
        <p:nvSpPr>
          <p:cNvPr id="20" name="Rectangle 5"/>
          <p:cNvSpPr>
            <a:spLocks noGrp="1" noChangeArrowheads="1"/>
          </p:cNvSpPr>
          <p:nvPr>
            <p:ph type="ftr" sz="quarter" idx="3"/>
          </p:nvPr>
        </p:nvSpPr>
        <p:spPr bwMode="auto">
          <a:xfrm>
            <a:off x="3855576" y="6900479"/>
            <a:ext cx="2772000" cy="345600"/>
          </a:xfrm>
          <a:prstGeom prst="rect">
            <a:avLst/>
          </a:prstGeom>
          <a:noFill/>
          <a:ln w="9525">
            <a:noFill/>
            <a:miter lim="800000"/>
            <a:headEnd/>
            <a:tailEnd/>
          </a:ln>
          <a:effectLst/>
        </p:spPr>
        <p:txBody>
          <a:bodyPr vert="horz" wrap="square" lIns="0" tIns="0" rIns="0" bIns="49638" numCol="1" anchor="t" anchorCtr="0" compatLnSpc="1">
            <a:prstTxWarp prst="textNoShape">
              <a:avLst/>
            </a:prstTxWarp>
          </a:bodyPr>
          <a:lstStyle>
            <a:lvl1pPr>
              <a:defRPr sz="900">
                <a:solidFill>
                  <a:schemeClr val="tx1"/>
                </a:solidFill>
                <a:latin typeface="+mn-lt"/>
                <a:cs typeface="Arial" pitchFamily="34" charset="0"/>
              </a:defRPr>
            </a:lvl1pPr>
          </a:lstStyle>
          <a:p>
            <a:pPr>
              <a:defRPr/>
            </a:pPr>
            <a:r>
              <a:rPr lang="en-GB" dirty="0" smtClean="0"/>
              <a:t>Footer </a:t>
            </a:r>
            <a:endParaRPr lang="en-US" dirty="0"/>
          </a:p>
        </p:txBody>
      </p:sp>
      <p:sp>
        <p:nvSpPr>
          <p:cNvPr id="19" name="Text Box 11" descr="DRAFT_TAG_0xFFE3"/>
          <p:cNvSpPr txBox="1">
            <a:spLocks noChangeArrowheads="1"/>
          </p:cNvSpPr>
          <p:nvPr userDrawn="1"/>
        </p:nvSpPr>
        <p:spPr bwMode="auto">
          <a:xfrm>
            <a:off x="8296434" y="78925"/>
            <a:ext cx="1236345" cy="188622"/>
          </a:xfrm>
          <a:prstGeom prst="rect">
            <a:avLst/>
          </a:prstGeom>
          <a:noFill/>
          <a:ln w="9525" algn="ctr">
            <a:noFill/>
            <a:miter lim="800000"/>
            <a:headEnd/>
            <a:tailEnd/>
          </a:ln>
          <a:effectLst/>
        </p:spPr>
        <p:txBody>
          <a:bodyPr lIns="0" tIns="0" rIns="0" bIns="49638" anchor="b">
            <a:spAutoFit/>
          </a:bodyPr>
          <a:lstStyle/>
          <a:p>
            <a:pPr algn="r" fontAlgn="auto">
              <a:spcBef>
                <a:spcPts val="0"/>
              </a:spcBef>
              <a:spcAft>
                <a:spcPts val="0"/>
              </a:spcAft>
              <a:defRPr/>
            </a:pPr>
            <a:r>
              <a:rPr lang="en-GB" sz="900" dirty="0">
                <a:solidFill>
                  <a:schemeClr val="accent2"/>
                </a:solidFill>
                <a:latin typeface="+mn-lt"/>
              </a:rPr>
              <a:t>DRAFT DOCUMENT</a:t>
            </a:r>
          </a:p>
        </p:txBody>
      </p:sp>
    </p:spTree>
  </p:cSld>
  <p:clrMapOvr>
    <a:masterClrMapping/>
  </p:clrMapOvr>
  <p:transition/>
  <p:hf sldNum="0" hd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5" name="Rectangle 3"/>
          <p:cNvSpPr>
            <a:spLocks noGrp="1" noChangeArrowheads="1"/>
          </p:cNvSpPr>
          <p:nvPr>
            <p:ph type="body" idx="1"/>
          </p:nvPr>
        </p:nvSpPr>
        <p:spPr bwMode="auto">
          <a:xfrm>
            <a:off x="1000674" y="1397760"/>
            <a:ext cx="8521894" cy="5409440"/>
          </a:xfrm>
          <a:prstGeom prst="rect">
            <a:avLst/>
          </a:prstGeom>
          <a:noFill/>
          <a:ln w="9525" algn="ctr">
            <a:noFill/>
            <a:miter lim="800000"/>
            <a:headEnd/>
            <a:tailEnd/>
          </a:ln>
        </p:spPr>
        <p:txBody>
          <a:bodyPr vert="horz" wrap="square" lIns="0" tIns="0" rIns="0" bIns="0" numCol="1" anchor="t" anchorCtr="0" compatLnSpc="1">
            <a:prstTxWarp prst="textNoShape">
              <a:avLst/>
            </a:prstTxWarp>
          </a:body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Xx</a:t>
            </a:r>
          </a:p>
          <a:p>
            <a:pPr lvl="5"/>
            <a:r>
              <a:rPr lang="en-GB" dirty="0" smtClean="0"/>
              <a:t>xx</a:t>
            </a:r>
          </a:p>
        </p:txBody>
      </p:sp>
      <p:sp>
        <p:nvSpPr>
          <p:cNvPr id="16" name="Rectangle 2"/>
          <p:cNvSpPr>
            <a:spLocks noGrp="1" noChangeArrowheads="1"/>
          </p:cNvSpPr>
          <p:nvPr>
            <p:ph type="title"/>
          </p:nvPr>
        </p:nvSpPr>
        <p:spPr bwMode="auto">
          <a:xfrm>
            <a:off x="990124" y="314937"/>
            <a:ext cx="8471059" cy="447043"/>
          </a:xfrm>
          <a:prstGeom prst="rect">
            <a:avLst/>
          </a:prstGeom>
          <a:noFill/>
          <a:ln w="9525" algn="ctr">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title style</a:t>
            </a:r>
            <a:endParaRPr lang="en-GB" dirty="0" smtClean="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Lst>
  <p:transition>
    <p:fade/>
  </p:transition>
  <p:hf sldNum="0" hdr="0" dt="0"/>
  <p:txStyles>
    <p:titleStyle>
      <a:lvl1pPr algn="l" defTabSz="992764" rtl="0" eaLnBrk="1" latinLnBrk="0" hangingPunct="1">
        <a:spcBef>
          <a:spcPct val="0"/>
        </a:spcBef>
        <a:buNone/>
        <a:defRPr sz="2600" b="1" kern="1200" cap="none" baseline="0">
          <a:solidFill>
            <a:schemeClr val="accent2"/>
          </a:solidFill>
          <a:latin typeface="+mj-lt"/>
          <a:ea typeface="+mj-ea"/>
          <a:cs typeface="+mj-cs"/>
        </a:defRPr>
      </a:lvl1pPr>
    </p:titleStyle>
    <p:bodyStyle>
      <a:lvl1pPr marL="0" indent="0" algn="l" defTabSz="291280" rtl="0" eaLnBrk="1" latinLnBrk="0" hangingPunct="1">
        <a:lnSpc>
          <a:spcPct val="120000"/>
        </a:lnSpc>
        <a:spcBef>
          <a:spcPts val="0"/>
        </a:spcBef>
        <a:spcAft>
          <a:spcPts val="651"/>
        </a:spcAft>
        <a:buClr>
          <a:schemeClr val="accent2"/>
        </a:buClr>
        <a:buSzPct val="85000"/>
        <a:buFont typeface="Wingdings" pitchFamily="2" charset="2"/>
        <a:buNone/>
        <a:defRPr sz="2200" kern="1200" baseline="0">
          <a:solidFill>
            <a:schemeClr val="tx1"/>
          </a:solidFill>
          <a:latin typeface="+mn-lt"/>
          <a:ea typeface="+mn-ea"/>
          <a:cs typeface="+mn-cs"/>
        </a:defRPr>
      </a:lvl1pPr>
      <a:lvl2pPr marL="293003" indent="-293003" algn="l" defTabSz="291280" rtl="0" eaLnBrk="1" latinLnBrk="0" hangingPunct="1">
        <a:lnSpc>
          <a:spcPct val="120000"/>
        </a:lnSpc>
        <a:spcBef>
          <a:spcPts val="0"/>
        </a:spcBef>
        <a:spcAft>
          <a:spcPts val="651"/>
        </a:spcAft>
        <a:buClr>
          <a:schemeClr val="accent2"/>
        </a:buClr>
        <a:buSzPct val="85000"/>
        <a:buFont typeface="Wingdings" pitchFamily="2" charset="2"/>
        <a:buChar char="n"/>
        <a:defRPr sz="2200" b="0" kern="1200">
          <a:solidFill>
            <a:schemeClr val="tx1"/>
          </a:solidFill>
          <a:latin typeface="+mn-lt"/>
          <a:ea typeface="+mn-ea"/>
          <a:cs typeface="+mn-cs"/>
        </a:defRPr>
      </a:lvl2pPr>
      <a:lvl3pPr marL="492935" indent="-199932" algn="l" defTabSz="291280" rtl="0" eaLnBrk="1" latinLnBrk="0" hangingPunct="1">
        <a:lnSpc>
          <a:spcPct val="120000"/>
        </a:lnSpc>
        <a:spcBef>
          <a:spcPts val="0"/>
        </a:spcBef>
        <a:spcAft>
          <a:spcPts val="651"/>
        </a:spcAft>
        <a:buClr>
          <a:schemeClr val="tx1"/>
        </a:buClr>
        <a:buSzPct val="75000"/>
        <a:buFont typeface="Wingdings" pitchFamily="2" charset="2"/>
        <a:buChar char=""/>
        <a:defRPr sz="2200" b="0" kern="1200">
          <a:solidFill>
            <a:schemeClr val="tx1"/>
          </a:solidFill>
          <a:latin typeface="+mn-lt"/>
          <a:ea typeface="+mn-ea"/>
          <a:cs typeface="+mn-cs"/>
        </a:defRPr>
      </a:lvl3pPr>
      <a:lvl4pPr marL="685972" indent="-193037" algn="l" defTabSz="291280" rtl="0" eaLnBrk="1" latinLnBrk="0" hangingPunct="1">
        <a:lnSpc>
          <a:spcPct val="120000"/>
        </a:lnSpc>
        <a:spcBef>
          <a:spcPts val="0"/>
        </a:spcBef>
        <a:spcAft>
          <a:spcPts val="651"/>
        </a:spcAft>
        <a:buClr>
          <a:schemeClr val="tx1"/>
        </a:buClr>
        <a:buSzPct val="75000"/>
        <a:buFont typeface="Wingdings" pitchFamily="2" charset="2"/>
        <a:buChar char=""/>
        <a:defRPr sz="1700" b="0" kern="1200" baseline="0">
          <a:solidFill>
            <a:schemeClr val="tx1"/>
          </a:solidFill>
          <a:latin typeface="+mn-lt"/>
          <a:ea typeface="+mn-ea"/>
          <a:cs typeface="+mn-cs"/>
        </a:defRPr>
      </a:lvl4pPr>
      <a:lvl5pPr marL="880734" indent="-187867" algn="l" defTabSz="291280" rtl="0" eaLnBrk="1" latinLnBrk="0" hangingPunct="1">
        <a:lnSpc>
          <a:spcPct val="120000"/>
        </a:lnSpc>
        <a:spcBef>
          <a:spcPts val="0"/>
        </a:spcBef>
        <a:spcAft>
          <a:spcPts val="651"/>
        </a:spcAft>
        <a:buClr>
          <a:schemeClr val="tx1"/>
        </a:buClr>
        <a:buSzPct val="75000"/>
        <a:buFont typeface="Wingdings" pitchFamily="2" charset="2"/>
        <a:buChar char=""/>
        <a:defRPr sz="1500" kern="1200">
          <a:solidFill>
            <a:schemeClr val="tx1"/>
          </a:solidFill>
          <a:latin typeface="+mn-lt"/>
          <a:ea typeface="+mn-ea"/>
          <a:cs typeface="+mn-cs"/>
        </a:defRPr>
      </a:lvl5pPr>
      <a:lvl6pPr marL="1073771" indent="-193037" algn="l" defTabSz="291280" rtl="0" eaLnBrk="1" latinLnBrk="0" hangingPunct="1">
        <a:lnSpc>
          <a:spcPct val="120000"/>
        </a:lnSpc>
        <a:spcBef>
          <a:spcPts val="0"/>
        </a:spcBef>
        <a:spcAft>
          <a:spcPts val="651"/>
        </a:spcAft>
        <a:buClr>
          <a:schemeClr val="tx1"/>
        </a:buClr>
        <a:buSzPct val="75000"/>
        <a:buFont typeface="Wingdings" pitchFamily="2" charset="2"/>
        <a:buChar char=""/>
        <a:defRPr sz="1300" kern="1200">
          <a:solidFill>
            <a:schemeClr val="tx1"/>
          </a:solidFill>
          <a:latin typeface="+mn-lt"/>
          <a:ea typeface="+mn-ea"/>
          <a:cs typeface="+mn-cs"/>
        </a:defRPr>
      </a:lvl6pPr>
      <a:lvl7pPr marL="3226483" indent="-248191" algn="l" defTabSz="992764" rtl="0" eaLnBrk="1" latinLnBrk="0" hangingPunct="1">
        <a:spcBef>
          <a:spcPct val="20000"/>
        </a:spcBef>
        <a:buFont typeface="Arial" pitchFamily="34" charset="0"/>
        <a:buChar char="•"/>
        <a:defRPr sz="2200" kern="1200">
          <a:solidFill>
            <a:schemeClr val="tx1"/>
          </a:solidFill>
          <a:latin typeface="+mn-lt"/>
          <a:ea typeface="+mn-ea"/>
          <a:cs typeface="+mn-cs"/>
        </a:defRPr>
      </a:lvl7pPr>
      <a:lvl8pPr marL="3722865" indent="-248191" algn="l" defTabSz="992764" rtl="0" eaLnBrk="1" latinLnBrk="0" hangingPunct="1">
        <a:spcBef>
          <a:spcPct val="20000"/>
        </a:spcBef>
        <a:buFont typeface="Arial" pitchFamily="34" charset="0"/>
        <a:buChar char="•"/>
        <a:defRPr sz="2200" kern="1200">
          <a:solidFill>
            <a:schemeClr val="tx1"/>
          </a:solidFill>
          <a:latin typeface="+mn-lt"/>
          <a:ea typeface="+mn-ea"/>
          <a:cs typeface="+mn-cs"/>
        </a:defRPr>
      </a:lvl8pPr>
      <a:lvl9pPr marL="4219247" indent="-248191" algn="l" defTabSz="992764" rtl="0" eaLnBrk="1" latinLnBrk="0" hangingPunct="1">
        <a:spcBef>
          <a:spcPct val="20000"/>
        </a:spcBef>
        <a:buFont typeface="Arial" pitchFamily="34" charset="0"/>
        <a:buChar char="•"/>
        <a:defRPr sz="2200" kern="1200">
          <a:solidFill>
            <a:schemeClr val="tx1"/>
          </a:solidFill>
          <a:latin typeface="+mn-lt"/>
          <a:ea typeface="+mn-ea"/>
          <a:cs typeface="+mn-cs"/>
        </a:defRPr>
      </a:lvl9pPr>
    </p:bodyStyle>
    <p:otherStyle>
      <a:defPPr>
        <a:defRPr lang="en-US"/>
      </a:defPPr>
      <a:lvl1pPr marL="0" algn="l" defTabSz="992764" rtl="0" eaLnBrk="1" latinLnBrk="0" hangingPunct="1">
        <a:defRPr sz="2000" kern="1200">
          <a:solidFill>
            <a:schemeClr val="tx1"/>
          </a:solidFill>
          <a:latin typeface="+mn-lt"/>
          <a:ea typeface="+mn-ea"/>
          <a:cs typeface="+mn-cs"/>
        </a:defRPr>
      </a:lvl1pPr>
      <a:lvl2pPr marL="496382" algn="l" defTabSz="992764" rtl="0" eaLnBrk="1" latinLnBrk="0" hangingPunct="1">
        <a:defRPr sz="2000" kern="1200">
          <a:solidFill>
            <a:schemeClr val="tx1"/>
          </a:solidFill>
          <a:latin typeface="+mn-lt"/>
          <a:ea typeface="+mn-ea"/>
          <a:cs typeface="+mn-cs"/>
        </a:defRPr>
      </a:lvl2pPr>
      <a:lvl3pPr marL="992764" algn="l" defTabSz="992764" rtl="0" eaLnBrk="1" latinLnBrk="0" hangingPunct="1">
        <a:defRPr sz="2000" kern="1200">
          <a:solidFill>
            <a:schemeClr val="tx1"/>
          </a:solidFill>
          <a:latin typeface="+mn-lt"/>
          <a:ea typeface="+mn-ea"/>
          <a:cs typeface="+mn-cs"/>
        </a:defRPr>
      </a:lvl3pPr>
      <a:lvl4pPr marL="1489146" algn="l" defTabSz="992764" rtl="0" eaLnBrk="1" latinLnBrk="0" hangingPunct="1">
        <a:defRPr sz="2000" kern="1200">
          <a:solidFill>
            <a:schemeClr val="tx1"/>
          </a:solidFill>
          <a:latin typeface="+mn-lt"/>
          <a:ea typeface="+mn-ea"/>
          <a:cs typeface="+mn-cs"/>
        </a:defRPr>
      </a:lvl4pPr>
      <a:lvl5pPr marL="1985528" algn="l" defTabSz="992764" rtl="0" eaLnBrk="1" latinLnBrk="0" hangingPunct="1">
        <a:defRPr sz="2000" kern="1200">
          <a:solidFill>
            <a:schemeClr val="tx1"/>
          </a:solidFill>
          <a:latin typeface="+mn-lt"/>
          <a:ea typeface="+mn-ea"/>
          <a:cs typeface="+mn-cs"/>
        </a:defRPr>
      </a:lvl5pPr>
      <a:lvl6pPr marL="2481910" algn="l" defTabSz="992764" rtl="0" eaLnBrk="1" latinLnBrk="0" hangingPunct="1">
        <a:defRPr sz="2000" kern="1200">
          <a:solidFill>
            <a:schemeClr val="tx1"/>
          </a:solidFill>
          <a:latin typeface="+mn-lt"/>
          <a:ea typeface="+mn-ea"/>
          <a:cs typeface="+mn-cs"/>
        </a:defRPr>
      </a:lvl6pPr>
      <a:lvl7pPr marL="2978292" algn="l" defTabSz="992764" rtl="0" eaLnBrk="1" latinLnBrk="0" hangingPunct="1">
        <a:defRPr sz="2000" kern="1200">
          <a:solidFill>
            <a:schemeClr val="tx1"/>
          </a:solidFill>
          <a:latin typeface="+mn-lt"/>
          <a:ea typeface="+mn-ea"/>
          <a:cs typeface="+mn-cs"/>
        </a:defRPr>
      </a:lvl7pPr>
      <a:lvl8pPr marL="3474674" algn="l" defTabSz="992764" rtl="0" eaLnBrk="1" latinLnBrk="0" hangingPunct="1">
        <a:defRPr sz="2000" kern="1200">
          <a:solidFill>
            <a:schemeClr val="tx1"/>
          </a:solidFill>
          <a:latin typeface="+mn-lt"/>
          <a:ea typeface="+mn-ea"/>
          <a:cs typeface="+mn-cs"/>
        </a:defRPr>
      </a:lvl8pPr>
      <a:lvl9pPr marL="3971056" algn="l" defTabSz="992764" rtl="0" eaLnBrk="1" latinLnBrk="0" hangingPunct="1">
        <a:defRPr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5.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5.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MSE3 Lean Project</a:t>
            </a:r>
            <a:endParaRPr lang="en-US" dirty="0"/>
          </a:p>
        </p:txBody>
      </p:sp>
      <p:sp>
        <p:nvSpPr>
          <p:cNvPr id="3" name="TextBox 2"/>
          <p:cNvSpPr txBox="1"/>
          <p:nvPr/>
        </p:nvSpPr>
        <p:spPr>
          <a:xfrm>
            <a:off x="1054100" y="1562083"/>
            <a:ext cx="8121650" cy="1409700"/>
          </a:xfrm>
          <a:prstGeom prst="rect">
            <a:avLst/>
          </a:prstGeom>
          <a:noFill/>
        </p:spPr>
        <p:txBody>
          <a:bodyPr wrap="square" lIns="0" tIns="0" rIns="0" bIns="0" rtlCol="0">
            <a:noAutofit/>
          </a:bodyPr>
          <a:lstStyle/>
          <a:p>
            <a:pPr marL="177800" indent="-177800" algn="ctr">
              <a:lnSpc>
                <a:spcPct val="113000"/>
              </a:lnSpc>
              <a:spcAft>
                <a:spcPts val="60"/>
              </a:spcAft>
            </a:pPr>
            <a:r>
              <a:rPr lang="en-GB" sz="3600" dirty="0" smtClean="0"/>
              <a:t>Incident Investigation:         </a:t>
            </a:r>
          </a:p>
          <a:p>
            <a:pPr marL="177800" indent="-177800" algn="ctr">
              <a:lnSpc>
                <a:spcPct val="113000"/>
              </a:lnSpc>
              <a:spcAft>
                <a:spcPts val="60"/>
              </a:spcAft>
            </a:pPr>
            <a:r>
              <a:rPr lang="en-GB" sz="3600" dirty="0" smtClean="0"/>
              <a:t>Action Notification &amp; Action Party Alert</a:t>
            </a:r>
            <a:endParaRPr lang="en-US" sz="3600" dirty="0" smtClean="0"/>
          </a:p>
        </p:txBody>
      </p:sp>
      <p:sp>
        <p:nvSpPr>
          <p:cNvPr id="4" name="TextBox 3"/>
          <p:cNvSpPr txBox="1"/>
          <p:nvPr/>
        </p:nvSpPr>
        <p:spPr>
          <a:xfrm>
            <a:off x="1384300" y="3672399"/>
            <a:ext cx="7353300" cy="1530350"/>
          </a:xfrm>
          <a:prstGeom prst="rect">
            <a:avLst/>
          </a:prstGeom>
          <a:noFill/>
        </p:spPr>
        <p:txBody>
          <a:bodyPr wrap="square" lIns="0" tIns="0" rIns="0" bIns="0" rtlCol="0">
            <a:noAutofit/>
          </a:bodyPr>
          <a:lstStyle/>
          <a:p>
            <a:pPr marL="177800" indent="-177800">
              <a:lnSpc>
                <a:spcPct val="113000"/>
              </a:lnSpc>
              <a:spcAft>
                <a:spcPts val="60"/>
              </a:spcAft>
            </a:pPr>
            <a:r>
              <a:rPr lang="en-US" sz="1800" dirty="0" smtClean="0"/>
              <a:t>Agenda:</a:t>
            </a:r>
          </a:p>
          <a:p>
            <a:pPr marL="177800" indent="-177800">
              <a:lnSpc>
                <a:spcPct val="113000"/>
              </a:lnSpc>
              <a:spcAft>
                <a:spcPts val="60"/>
              </a:spcAft>
              <a:buFont typeface="Wingdings" pitchFamily="2" charset="2"/>
              <a:buChar char="q"/>
            </a:pPr>
            <a:r>
              <a:rPr lang="en-US" sz="1800" dirty="0" smtClean="0"/>
              <a:t> Investigation Process.</a:t>
            </a:r>
          </a:p>
          <a:p>
            <a:pPr marL="177800" indent="-177800">
              <a:lnSpc>
                <a:spcPct val="113000"/>
              </a:lnSpc>
              <a:spcAft>
                <a:spcPts val="60"/>
              </a:spcAft>
              <a:buFont typeface="Wingdings" pitchFamily="2" charset="2"/>
              <a:buChar char="q"/>
            </a:pPr>
            <a:r>
              <a:rPr lang="en-US" sz="1800" dirty="0" smtClean="0"/>
              <a:t>A3.</a:t>
            </a:r>
          </a:p>
          <a:p>
            <a:pPr marL="177800" indent="-177800">
              <a:lnSpc>
                <a:spcPct val="113000"/>
              </a:lnSpc>
              <a:spcAft>
                <a:spcPts val="60"/>
              </a:spcAft>
              <a:buFont typeface="Wingdings" pitchFamily="2" charset="2"/>
              <a:buChar char="q"/>
            </a:pPr>
            <a:r>
              <a:rPr lang="en-US" sz="1800" dirty="0" smtClean="0"/>
              <a:t>Readings before and after the project.</a:t>
            </a:r>
          </a:p>
        </p:txBody>
      </p:sp>
      <p:sp>
        <p:nvSpPr>
          <p:cNvPr id="5" name="TextBox 4"/>
          <p:cNvSpPr txBox="1"/>
          <p:nvPr/>
        </p:nvSpPr>
        <p:spPr>
          <a:xfrm>
            <a:off x="1416050" y="6388100"/>
            <a:ext cx="2406650" cy="641350"/>
          </a:xfrm>
          <a:prstGeom prst="rect">
            <a:avLst/>
          </a:prstGeom>
          <a:noFill/>
        </p:spPr>
        <p:txBody>
          <a:bodyPr wrap="square" lIns="0" tIns="0" rIns="0" bIns="0" rtlCol="0">
            <a:noAutofit/>
          </a:bodyPr>
          <a:lstStyle/>
          <a:p>
            <a:pPr marL="177800" indent="-177800">
              <a:lnSpc>
                <a:spcPct val="113000"/>
              </a:lnSpc>
              <a:spcAft>
                <a:spcPts val="60"/>
              </a:spcAft>
            </a:pPr>
            <a:r>
              <a:rPr lang="en-US" sz="1600" dirty="0" smtClean="0"/>
              <a:t>Done By:</a:t>
            </a:r>
          </a:p>
          <a:p>
            <a:pPr marL="177800" indent="-177800">
              <a:lnSpc>
                <a:spcPct val="113000"/>
              </a:lnSpc>
              <a:spcAft>
                <a:spcPts val="60"/>
              </a:spcAft>
            </a:pPr>
            <a:r>
              <a:rPr lang="en-US" sz="1600" dirty="0" smtClean="0"/>
              <a:t>Sami Al Harthy/MSE34</a:t>
            </a:r>
          </a:p>
        </p:txBody>
      </p:sp>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HSE Incident Investigation</a:t>
            </a:r>
          </a:p>
        </p:txBody>
      </p:sp>
      <p:graphicFrame>
        <p:nvGraphicFramePr>
          <p:cNvPr id="3" name="Diagram 2"/>
          <p:cNvGraphicFramePr/>
          <p:nvPr/>
        </p:nvGraphicFramePr>
        <p:xfrm>
          <a:off x="821267" y="1463039"/>
          <a:ext cx="8231293" cy="540342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5"/>
          <p:cNvSpPr txBox="1">
            <a:spLocks noChangeArrowheads="1"/>
          </p:cNvSpPr>
          <p:nvPr/>
        </p:nvSpPr>
        <p:spPr bwMode="auto">
          <a:xfrm>
            <a:off x="2766060" y="894080"/>
            <a:ext cx="3648551" cy="408022"/>
          </a:xfrm>
          <a:prstGeom prst="rect">
            <a:avLst/>
          </a:prstGeom>
          <a:noFill/>
          <a:ln w="9525">
            <a:noFill/>
            <a:miter lim="800000"/>
            <a:headEnd/>
            <a:tailEnd/>
          </a:ln>
        </p:spPr>
        <p:txBody>
          <a:bodyPr wrap="none" lIns="99276" tIns="49638" rIns="99276" bIns="49638">
            <a:spAutoFit/>
          </a:bodyPr>
          <a:lstStyle/>
          <a:p>
            <a:pPr>
              <a:defRPr/>
            </a:pPr>
            <a:r>
              <a:rPr lang="en-US" dirty="0">
                <a:latin typeface="+mj-lt"/>
              </a:rPr>
              <a:t>Process flow for investigations</a:t>
            </a:r>
          </a:p>
        </p:txBody>
      </p:sp>
      <p:sp>
        <p:nvSpPr>
          <p:cNvPr id="5" name="TextBox 4"/>
          <p:cNvSpPr txBox="1"/>
          <p:nvPr/>
        </p:nvSpPr>
        <p:spPr>
          <a:xfrm>
            <a:off x="6578599" y="4707465"/>
            <a:ext cx="1134534" cy="635004"/>
          </a:xfrm>
          <a:prstGeom prst="rect">
            <a:avLst/>
          </a:prstGeom>
          <a:noFill/>
          <a:ln w="22225">
            <a:solidFill>
              <a:srgbClr val="FF0000"/>
            </a:solidFill>
          </a:ln>
        </p:spPr>
        <p:txBody>
          <a:bodyPr wrap="square" lIns="0" tIns="0" rIns="0" bIns="0" rtlCol="0">
            <a:noAutofit/>
          </a:bodyPr>
          <a:lstStyle/>
          <a:p>
            <a:pPr marL="177800" indent="-177800">
              <a:lnSpc>
                <a:spcPct val="113000"/>
              </a:lnSpc>
              <a:spcAft>
                <a:spcPts val="60"/>
              </a:spcAft>
              <a:buFont typeface="Wingdings"/>
              <a:buChar char="n"/>
            </a:pPr>
            <a:endParaRPr lang="en-US" sz="1600" dirty="0" smtClean="0"/>
          </a:p>
        </p:txBody>
      </p:sp>
      <p:sp>
        <p:nvSpPr>
          <p:cNvPr id="6" name="TextBox 5"/>
          <p:cNvSpPr txBox="1"/>
          <p:nvPr/>
        </p:nvSpPr>
        <p:spPr>
          <a:xfrm>
            <a:off x="7772395" y="4936077"/>
            <a:ext cx="1151467" cy="237066"/>
          </a:xfrm>
          <a:prstGeom prst="rect">
            <a:avLst/>
          </a:prstGeom>
          <a:noFill/>
        </p:spPr>
        <p:txBody>
          <a:bodyPr wrap="square" lIns="0" tIns="0" rIns="0" bIns="0" rtlCol="0">
            <a:noAutofit/>
          </a:bodyPr>
          <a:lstStyle/>
          <a:p>
            <a:pPr marL="177800" indent="-177800">
              <a:lnSpc>
                <a:spcPct val="113000"/>
              </a:lnSpc>
              <a:spcAft>
                <a:spcPts val="60"/>
              </a:spcAft>
            </a:pPr>
            <a:r>
              <a:rPr lang="en-US" sz="1200" dirty="0" smtClean="0">
                <a:solidFill>
                  <a:srgbClr val="FF0000"/>
                </a:solidFill>
              </a:rPr>
              <a:t>Project Area</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3" name="Title 3"/>
          <p:cNvSpPr>
            <a:spLocks noGrp="1"/>
          </p:cNvSpPr>
          <p:nvPr>
            <p:ph type="title"/>
          </p:nvPr>
        </p:nvSpPr>
        <p:spPr>
          <a:xfrm>
            <a:off x="185103" y="260770"/>
            <a:ext cx="9558972" cy="345440"/>
          </a:xfrm>
          <a:noFill/>
        </p:spPr>
        <p:txBody>
          <a:bodyPr/>
          <a:lstStyle/>
          <a:p>
            <a:r>
              <a:rPr lang="en-GB" sz="2000" dirty="0" smtClean="0"/>
              <a:t>A3:  Incident Investigation Action Notification &amp; Action Party Alert </a:t>
            </a:r>
          </a:p>
        </p:txBody>
      </p:sp>
      <p:sp>
        <p:nvSpPr>
          <p:cNvPr id="31" name="TextBox 30"/>
          <p:cNvSpPr txBox="1"/>
          <p:nvPr/>
        </p:nvSpPr>
        <p:spPr>
          <a:xfrm>
            <a:off x="111760" y="7016207"/>
            <a:ext cx="3783203" cy="269523"/>
          </a:xfrm>
          <a:prstGeom prst="rect">
            <a:avLst/>
          </a:prstGeom>
          <a:noFill/>
        </p:spPr>
        <p:txBody>
          <a:bodyPr wrap="none" lIns="99276" tIns="49638" rIns="99276" bIns="49638">
            <a:spAutoFit/>
          </a:bodyPr>
          <a:lstStyle/>
          <a:p>
            <a:pPr>
              <a:defRPr/>
            </a:pPr>
            <a:r>
              <a:rPr lang="en-GB" sz="1100" dirty="0"/>
              <a:t>Shell Learning: Process Leadership Template: Project A3</a:t>
            </a:r>
          </a:p>
        </p:txBody>
      </p:sp>
      <p:sp>
        <p:nvSpPr>
          <p:cNvPr id="34" name="Rectangle 3"/>
          <p:cNvSpPr>
            <a:spLocks noChangeArrowheads="1"/>
          </p:cNvSpPr>
          <p:nvPr/>
        </p:nvSpPr>
        <p:spPr bwMode="auto">
          <a:xfrm>
            <a:off x="209550" y="730250"/>
            <a:ext cx="4514850" cy="608432"/>
          </a:xfrm>
          <a:prstGeom prst="rect">
            <a:avLst/>
          </a:prstGeom>
          <a:solidFill>
            <a:schemeClr val="bg1"/>
          </a:solidFill>
          <a:ln w="9525">
            <a:solidFill>
              <a:schemeClr val="tx1"/>
            </a:solidFill>
            <a:miter lim="800000"/>
            <a:headEnd/>
            <a:tailEnd/>
          </a:ln>
        </p:spPr>
        <p:txBody>
          <a:bodyPr wrap="square" lIns="49638" tIns="69493" rIns="49638" bIns="19855" anchor="t" anchorCtr="0"/>
          <a:lstStyle/>
          <a:p>
            <a:pPr>
              <a:defRPr/>
            </a:pPr>
            <a:endParaRPr lang="en-US" sz="700" dirty="0" smtClean="0">
              <a:solidFill>
                <a:schemeClr val="bg2">
                  <a:lumMod val="10000"/>
                </a:schemeClr>
              </a:solidFill>
            </a:endParaRPr>
          </a:p>
          <a:p>
            <a:pPr>
              <a:defRPr/>
            </a:pPr>
            <a:endParaRPr lang="en-US" sz="700" dirty="0" smtClean="0">
              <a:solidFill>
                <a:schemeClr val="bg2">
                  <a:lumMod val="10000"/>
                </a:schemeClr>
              </a:solidFill>
            </a:endParaRPr>
          </a:p>
          <a:p>
            <a:pPr>
              <a:defRPr/>
            </a:pPr>
            <a:r>
              <a:rPr lang="en-US" sz="700" dirty="0" smtClean="0">
                <a:solidFill>
                  <a:schemeClr val="bg2">
                    <a:lumMod val="10000"/>
                  </a:schemeClr>
                </a:solidFill>
              </a:rPr>
              <a:t>After each HSE investigation report, the investigation team and the Incident Review Committee  (IRC) produce a number of actions which are entered into the PDO Incident Management (PIM) system and are assigned to an action party in order to track them and ensure the quality.</a:t>
            </a:r>
          </a:p>
          <a:p>
            <a:pPr>
              <a:lnSpc>
                <a:spcPts val="1194"/>
              </a:lnSpc>
              <a:defRPr/>
            </a:pPr>
            <a:endParaRPr lang="en-US" sz="700" dirty="0">
              <a:solidFill>
                <a:schemeClr val="bg2">
                  <a:lumMod val="10000"/>
                </a:schemeClr>
              </a:solidFill>
            </a:endParaRPr>
          </a:p>
        </p:txBody>
      </p:sp>
      <p:sp>
        <p:nvSpPr>
          <p:cNvPr id="35" name="Rectangle 4"/>
          <p:cNvSpPr>
            <a:spLocks noChangeArrowheads="1"/>
          </p:cNvSpPr>
          <p:nvPr/>
        </p:nvSpPr>
        <p:spPr bwMode="auto">
          <a:xfrm>
            <a:off x="203834" y="1481829"/>
            <a:ext cx="4501516" cy="968764"/>
          </a:xfrm>
          <a:prstGeom prst="rect">
            <a:avLst/>
          </a:prstGeom>
          <a:solidFill>
            <a:schemeClr val="bg1"/>
          </a:solidFill>
          <a:ln w="9525">
            <a:solidFill>
              <a:schemeClr val="tx1"/>
            </a:solidFill>
            <a:miter lim="800000"/>
            <a:headEnd/>
            <a:tailEnd/>
          </a:ln>
        </p:spPr>
        <p:txBody>
          <a:bodyPr wrap="square" lIns="49638" tIns="69493" rIns="49638" bIns="19855" anchor="ctr" anchorCtr="0"/>
          <a:lstStyle/>
          <a:p>
            <a:pPr defTabSz="935888">
              <a:buSzPct val="60000"/>
              <a:defRPr/>
            </a:pPr>
            <a:r>
              <a:rPr lang="en-US" sz="700" dirty="0" smtClean="0">
                <a:solidFill>
                  <a:schemeClr val="bg2">
                    <a:lumMod val="10000"/>
                  </a:schemeClr>
                </a:solidFill>
              </a:rPr>
              <a:t>While assigning the action as a result of HSE investigations, actions are assigned to the wrong person or actions are assigned in PIM without consulting the action party so that 40% of actions or deadlines are challenged or  requested to change. On occasions, the action party does not  receive a notification and no reminder and does not get list of actions in PIM. These problems cause a delay in completing actions which leads to the reoccurrence of the incident, anger and frustration as well as increasing work load impacting the contract holder performance and embarrassment when the action is not closed in PIM.</a:t>
            </a:r>
          </a:p>
        </p:txBody>
      </p:sp>
      <p:sp>
        <p:nvSpPr>
          <p:cNvPr id="36" name="Rectangle 5"/>
          <p:cNvSpPr>
            <a:spLocks noChangeArrowheads="1"/>
          </p:cNvSpPr>
          <p:nvPr/>
        </p:nvSpPr>
        <p:spPr bwMode="auto">
          <a:xfrm>
            <a:off x="180437" y="3532614"/>
            <a:ext cx="4524727" cy="2496712"/>
          </a:xfrm>
          <a:prstGeom prst="rect">
            <a:avLst/>
          </a:prstGeom>
          <a:solidFill>
            <a:schemeClr val="bg1"/>
          </a:solidFill>
          <a:ln w="9525">
            <a:solidFill>
              <a:schemeClr val="tx1"/>
            </a:solidFill>
            <a:miter lim="800000"/>
            <a:headEnd/>
            <a:tailEnd/>
          </a:ln>
        </p:spPr>
        <p:txBody>
          <a:bodyPr wrap="square" lIns="49638" tIns="69493" rIns="49638" bIns="19855" anchor="t" anchorCtr="0"/>
          <a:lstStyle/>
          <a:p>
            <a:pPr>
              <a:lnSpc>
                <a:spcPts val="1596"/>
              </a:lnSpc>
              <a:defRPr/>
            </a:pPr>
            <a:endParaRPr lang="en-US" sz="700" b="1" dirty="0" smtClean="0">
              <a:solidFill>
                <a:schemeClr val="bg2">
                  <a:lumMod val="10000"/>
                </a:schemeClr>
              </a:solidFill>
            </a:endParaRPr>
          </a:p>
          <a:p>
            <a:pPr>
              <a:lnSpc>
                <a:spcPts val="1596"/>
              </a:lnSpc>
              <a:defRPr/>
            </a:pPr>
            <a:r>
              <a:rPr lang="en-US" sz="700" b="1" dirty="0" smtClean="0">
                <a:solidFill>
                  <a:schemeClr val="bg2">
                    <a:lumMod val="10000"/>
                  </a:schemeClr>
                </a:solidFill>
              </a:rPr>
              <a:t>The following the steps were followed to analyze the project:</a:t>
            </a:r>
            <a:endParaRPr lang="en-GB" sz="700" b="1" dirty="0" smtClean="0">
              <a:solidFill>
                <a:schemeClr val="bg2">
                  <a:lumMod val="10000"/>
                </a:schemeClr>
              </a:solidFill>
            </a:endParaRPr>
          </a:p>
          <a:p>
            <a:pPr marL="248744" indent="-248744">
              <a:lnSpc>
                <a:spcPct val="80000"/>
              </a:lnSpc>
              <a:spcBef>
                <a:spcPct val="35000"/>
              </a:spcBef>
              <a:buClr>
                <a:srgbClr val="002060"/>
              </a:buClr>
              <a:buFont typeface="Wingdings" pitchFamily="2" charset="2"/>
              <a:buChar char="v"/>
              <a:defRPr/>
            </a:pPr>
            <a:r>
              <a:rPr lang="en-GB" sz="700" dirty="0" smtClean="0">
                <a:solidFill>
                  <a:schemeClr val="bg2">
                    <a:lumMod val="10000"/>
                  </a:schemeClr>
                </a:solidFill>
              </a:rPr>
              <a:t>Interviewing the investigation team lead MSE3 , the contractor holder UWODQ3 and the well operation team lead UWN2.</a:t>
            </a:r>
          </a:p>
          <a:p>
            <a:pPr marL="248744" indent="-248744">
              <a:lnSpc>
                <a:spcPct val="80000"/>
              </a:lnSpc>
              <a:spcBef>
                <a:spcPct val="35000"/>
              </a:spcBef>
              <a:buClr>
                <a:srgbClr val="002060"/>
              </a:buClr>
              <a:buFont typeface="Wingdings" pitchFamily="2" charset="2"/>
              <a:buChar char="v"/>
              <a:defRPr/>
            </a:pPr>
            <a:r>
              <a:rPr lang="en-GB" sz="700" dirty="0" smtClean="0">
                <a:solidFill>
                  <a:schemeClr val="bg2">
                    <a:lumMod val="10000"/>
                  </a:schemeClr>
                </a:solidFill>
              </a:rPr>
              <a:t>Developed “SIPOC” &amp; “AS-IS map” to clearly define the process.</a:t>
            </a:r>
          </a:p>
          <a:p>
            <a:pPr marL="248744" indent="-248744">
              <a:lnSpc>
                <a:spcPct val="80000"/>
              </a:lnSpc>
              <a:spcBef>
                <a:spcPct val="35000"/>
              </a:spcBef>
              <a:buClr>
                <a:srgbClr val="002060"/>
              </a:buClr>
              <a:buFont typeface="Wingdings" pitchFamily="2" charset="2"/>
              <a:buChar char="v"/>
              <a:defRPr/>
            </a:pPr>
            <a:r>
              <a:rPr lang="en-GB" sz="700" dirty="0" smtClean="0">
                <a:solidFill>
                  <a:schemeClr val="bg2">
                    <a:lumMod val="10000"/>
                  </a:schemeClr>
                </a:solidFill>
              </a:rPr>
              <a:t>Identified the Defects (Waste) in the current process and then used 5 Why to identify the Root Cause of the identified waste.</a:t>
            </a:r>
          </a:p>
          <a:p>
            <a:pPr>
              <a:lnSpc>
                <a:spcPct val="80000"/>
              </a:lnSpc>
              <a:spcBef>
                <a:spcPct val="35000"/>
              </a:spcBef>
              <a:buClr>
                <a:srgbClr val="002060"/>
              </a:buClr>
              <a:defRPr/>
            </a:pPr>
            <a:r>
              <a:rPr lang="en-GB" sz="700" b="1" dirty="0" smtClean="0">
                <a:solidFill>
                  <a:schemeClr val="bg2">
                    <a:lumMod val="10000"/>
                  </a:schemeClr>
                </a:solidFill>
              </a:rPr>
              <a:t>The major findings are: </a:t>
            </a:r>
          </a:p>
          <a:p>
            <a:pPr marL="248744" lvl="1" indent="-248744">
              <a:lnSpc>
                <a:spcPct val="80000"/>
              </a:lnSpc>
              <a:spcBef>
                <a:spcPct val="35000"/>
              </a:spcBef>
              <a:buClr>
                <a:srgbClr val="002060"/>
              </a:buClr>
              <a:buFont typeface="Wingdings" pitchFamily="2" charset="2"/>
              <a:buChar char="v"/>
              <a:defRPr/>
            </a:pPr>
            <a:r>
              <a:rPr lang="en-US" sz="700" dirty="0" smtClean="0">
                <a:solidFill>
                  <a:schemeClr val="bg2">
                    <a:lumMod val="10000"/>
                  </a:schemeClr>
                </a:solidFill>
              </a:rPr>
              <a:t>The action assigned to the wrong action party</a:t>
            </a:r>
          </a:p>
          <a:p>
            <a:pPr marL="745126" lvl="1" indent="-248744">
              <a:lnSpc>
                <a:spcPct val="80000"/>
              </a:lnSpc>
              <a:spcBef>
                <a:spcPct val="35000"/>
              </a:spcBef>
              <a:buClr>
                <a:srgbClr val="002060"/>
              </a:buClr>
              <a:buFont typeface="Wingdings" pitchFamily="2" charset="2"/>
              <a:buChar char="ü"/>
              <a:defRPr/>
            </a:pPr>
            <a:r>
              <a:rPr lang="en-US" sz="700" dirty="0" smtClean="0">
                <a:solidFill>
                  <a:schemeClr val="bg2">
                    <a:lumMod val="10000"/>
                  </a:schemeClr>
                </a:solidFill>
              </a:rPr>
              <a:t>Root Cause – in the IRC the action party or his representative are not in the meeting. </a:t>
            </a:r>
          </a:p>
          <a:p>
            <a:pPr marL="248744" indent="-248744">
              <a:lnSpc>
                <a:spcPct val="80000"/>
              </a:lnSpc>
              <a:spcBef>
                <a:spcPct val="35000"/>
              </a:spcBef>
              <a:buClr>
                <a:srgbClr val="002060"/>
              </a:buClr>
              <a:buFont typeface="Wingdings" pitchFamily="2" charset="2"/>
              <a:buChar char="v"/>
              <a:defRPr/>
            </a:pPr>
            <a:r>
              <a:rPr lang="en-US" sz="700" dirty="0" smtClean="0">
                <a:solidFill>
                  <a:schemeClr val="bg2">
                    <a:lumMod val="10000"/>
                  </a:schemeClr>
                </a:solidFill>
              </a:rPr>
              <a:t>Actions are not uploaded to PIM in time</a:t>
            </a:r>
          </a:p>
          <a:p>
            <a:pPr marL="745126" lvl="1" indent="-248744">
              <a:lnSpc>
                <a:spcPct val="80000"/>
              </a:lnSpc>
              <a:spcBef>
                <a:spcPct val="35000"/>
              </a:spcBef>
              <a:buClr>
                <a:srgbClr val="002060"/>
              </a:buClr>
              <a:buFont typeface="Wingdings" pitchFamily="2" charset="2"/>
              <a:buChar char="ü"/>
              <a:defRPr/>
            </a:pPr>
            <a:r>
              <a:rPr lang="en-US" sz="700" dirty="0" smtClean="0">
                <a:solidFill>
                  <a:schemeClr val="bg2">
                    <a:lumMod val="10000"/>
                  </a:schemeClr>
                </a:solidFill>
              </a:rPr>
              <a:t>Root Cause – No deadline to upload the actions to PIM.</a:t>
            </a:r>
          </a:p>
          <a:p>
            <a:pPr marL="745126" lvl="1" indent="-248744">
              <a:lnSpc>
                <a:spcPct val="80000"/>
              </a:lnSpc>
              <a:spcBef>
                <a:spcPct val="35000"/>
              </a:spcBef>
              <a:buClr>
                <a:srgbClr val="002060"/>
              </a:buClr>
              <a:buFont typeface="Wingdings" pitchFamily="2" charset="2"/>
              <a:buChar char="ü"/>
              <a:defRPr/>
            </a:pPr>
            <a:r>
              <a:rPr lang="en-US" sz="700" dirty="0" smtClean="0">
                <a:solidFill>
                  <a:srgbClr val="002060"/>
                </a:solidFill>
              </a:rPr>
              <a:t>Root Cause -  </a:t>
            </a:r>
            <a:r>
              <a:rPr lang="en-US" sz="700" dirty="0" smtClean="0">
                <a:solidFill>
                  <a:schemeClr val="bg2">
                    <a:lumMod val="10000"/>
                  </a:schemeClr>
                </a:solidFill>
              </a:rPr>
              <a:t>Actions are not formally accepted by action party</a:t>
            </a:r>
          </a:p>
          <a:p>
            <a:pPr marL="745126" lvl="1" indent="-248744">
              <a:lnSpc>
                <a:spcPct val="80000"/>
              </a:lnSpc>
              <a:spcBef>
                <a:spcPct val="35000"/>
              </a:spcBef>
              <a:buClr>
                <a:srgbClr val="002060"/>
              </a:buClr>
              <a:buFont typeface="Wingdings" pitchFamily="2" charset="2"/>
              <a:buChar char="ü"/>
              <a:defRPr/>
            </a:pPr>
            <a:r>
              <a:rPr lang="en-US" sz="700" dirty="0" smtClean="0">
                <a:solidFill>
                  <a:schemeClr val="bg2">
                    <a:lumMod val="10000"/>
                  </a:schemeClr>
                </a:solidFill>
              </a:rPr>
              <a:t>Root Cause –  PIM training is provided only one time (if not at all).</a:t>
            </a:r>
          </a:p>
          <a:p>
            <a:pPr marL="248744" indent="-248744">
              <a:lnSpc>
                <a:spcPct val="80000"/>
              </a:lnSpc>
              <a:spcBef>
                <a:spcPct val="35000"/>
              </a:spcBef>
              <a:buClr>
                <a:srgbClr val="002060"/>
              </a:buClr>
              <a:buFont typeface="Wingdings" pitchFamily="2" charset="2"/>
              <a:buChar char="v"/>
              <a:defRPr/>
            </a:pPr>
            <a:r>
              <a:rPr lang="en-US" sz="700" dirty="0" smtClean="0">
                <a:solidFill>
                  <a:schemeClr val="bg2">
                    <a:lumMod val="10000"/>
                  </a:schemeClr>
                </a:solidFill>
              </a:rPr>
              <a:t>Actions are not clear or not understandable</a:t>
            </a:r>
          </a:p>
          <a:p>
            <a:pPr marL="745126" lvl="1" indent="-248744">
              <a:lnSpc>
                <a:spcPct val="80000"/>
              </a:lnSpc>
              <a:spcBef>
                <a:spcPct val="35000"/>
              </a:spcBef>
              <a:buClr>
                <a:srgbClr val="002060"/>
              </a:buClr>
              <a:buFont typeface="Wingdings" pitchFamily="2" charset="2"/>
              <a:buChar char="ü"/>
              <a:defRPr/>
            </a:pPr>
            <a:r>
              <a:rPr lang="en-US" sz="700" dirty="0" smtClean="0">
                <a:solidFill>
                  <a:schemeClr val="bg2">
                    <a:lumMod val="10000"/>
                  </a:schemeClr>
                </a:solidFill>
              </a:rPr>
              <a:t>Root Cause – Inappropriate minute taker is chosen who is not skilled enough to take the minutes.</a:t>
            </a:r>
          </a:p>
          <a:p>
            <a:pPr marL="248744" indent="-248744">
              <a:lnSpc>
                <a:spcPct val="80000"/>
              </a:lnSpc>
              <a:spcBef>
                <a:spcPct val="35000"/>
              </a:spcBef>
              <a:buClr>
                <a:srgbClr val="002060"/>
              </a:buClr>
              <a:buFont typeface="Wingdings" pitchFamily="2" charset="2"/>
              <a:buChar char="v"/>
              <a:defRPr/>
            </a:pPr>
            <a:r>
              <a:rPr lang="en-US" sz="700" dirty="0" smtClean="0">
                <a:solidFill>
                  <a:schemeClr val="bg2">
                    <a:lumMod val="10000"/>
                  </a:schemeClr>
                </a:solidFill>
              </a:rPr>
              <a:t>Actions are not sent to the right action owner (Contractor)</a:t>
            </a:r>
          </a:p>
          <a:p>
            <a:pPr marL="745126" lvl="1" indent="-248744">
              <a:lnSpc>
                <a:spcPct val="80000"/>
              </a:lnSpc>
              <a:spcBef>
                <a:spcPct val="35000"/>
              </a:spcBef>
              <a:buClr>
                <a:srgbClr val="002060"/>
              </a:buClr>
              <a:buFont typeface="Wingdings" pitchFamily="2" charset="2"/>
              <a:buChar char="ü"/>
              <a:defRPr/>
            </a:pPr>
            <a:r>
              <a:rPr lang="en-US" sz="700" dirty="0" smtClean="0">
                <a:solidFill>
                  <a:schemeClr val="bg2">
                    <a:lumMod val="10000"/>
                  </a:schemeClr>
                </a:solidFill>
              </a:rPr>
              <a:t>Root Cause – insufficient communication from CH to contractors on their actions.</a:t>
            </a:r>
          </a:p>
        </p:txBody>
      </p:sp>
      <p:sp>
        <p:nvSpPr>
          <p:cNvPr id="37" name="Rectangle 6"/>
          <p:cNvSpPr>
            <a:spLocks noChangeArrowheads="1"/>
          </p:cNvSpPr>
          <p:nvPr/>
        </p:nvSpPr>
        <p:spPr bwMode="auto">
          <a:xfrm>
            <a:off x="5000338" y="718875"/>
            <a:ext cx="4705637" cy="1351328"/>
          </a:xfrm>
          <a:prstGeom prst="rect">
            <a:avLst/>
          </a:prstGeom>
          <a:solidFill>
            <a:schemeClr val="bg1"/>
          </a:solidFill>
          <a:ln w="9525">
            <a:solidFill>
              <a:schemeClr val="tx1"/>
            </a:solidFill>
            <a:miter lim="800000"/>
            <a:headEnd/>
            <a:tailEnd/>
          </a:ln>
        </p:spPr>
        <p:txBody>
          <a:bodyPr wrap="square" lIns="49638" tIns="69493" rIns="49638" bIns="19855" anchor="t" anchorCtr="0"/>
          <a:lstStyle/>
          <a:p>
            <a:pPr>
              <a:lnSpc>
                <a:spcPts val="1194"/>
              </a:lnSpc>
              <a:defRPr/>
            </a:pPr>
            <a:endParaRPr lang="en-US" sz="650" b="1" dirty="0" smtClean="0">
              <a:solidFill>
                <a:schemeClr val="bg2">
                  <a:lumMod val="10000"/>
                </a:schemeClr>
              </a:solidFill>
            </a:endParaRPr>
          </a:p>
          <a:p>
            <a:pPr>
              <a:buFont typeface="Wingdings" pitchFamily="2" charset="2"/>
              <a:buChar char="v"/>
              <a:defRPr/>
            </a:pPr>
            <a:r>
              <a:rPr lang="en-US" sz="650" dirty="0" smtClean="0">
                <a:solidFill>
                  <a:schemeClr val="bg2">
                    <a:lumMod val="10000"/>
                  </a:schemeClr>
                </a:solidFill>
              </a:rPr>
              <a:t>Amend the process in PR1418/GU612 to make the person proposing the action in MDIRC/IRC to also identify the appropriate action party. (In progress)</a:t>
            </a:r>
          </a:p>
          <a:p>
            <a:pPr>
              <a:buFont typeface="Wingdings" pitchFamily="2" charset="2"/>
              <a:buChar char="v"/>
              <a:defRPr/>
            </a:pPr>
            <a:r>
              <a:rPr lang="en-US" sz="650" dirty="0" smtClean="0">
                <a:solidFill>
                  <a:schemeClr val="bg2">
                    <a:lumMod val="10000"/>
                  </a:schemeClr>
                </a:solidFill>
              </a:rPr>
              <a:t>Amend the process in </a:t>
            </a:r>
            <a:r>
              <a:rPr lang="en-GB" sz="650" dirty="0" smtClean="0">
                <a:solidFill>
                  <a:schemeClr val="bg2">
                    <a:lumMod val="10000"/>
                  </a:schemeClr>
                </a:solidFill>
              </a:rPr>
              <a:t>PR1418/GU612 to include a timescale and deadline for uploading the actions to PIM (48 hr) </a:t>
            </a:r>
          </a:p>
          <a:p>
            <a:pPr>
              <a:buFont typeface="Wingdings" pitchFamily="2" charset="2"/>
              <a:buChar char="v"/>
              <a:defRPr/>
            </a:pPr>
            <a:r>
              <a:rPr lang="en-GB" sz="650" dirty="0" smtClean="0">
                <a:solidFill>
                  <a:schemeClr val="bg2">
                    <a:lumMod val="10000"/>
                  </a:schemeClr>
                </a:solidFill>
              </a:rPr>
              <a:t>Amend IRC/MDIRC template and PR1418/GU612 to have action party formally accept actions before loading into PIM.(Done) </a:t>
            </a:r>
          </a:p>
          <a:p>
            <a:pPr>
              <a:buFont typeface="Wingdings" pitchFamily="2" charset="2"/>
              <a:buChar char="v"/>
              <a:defRPr/>
            </a:pPr>
            <a:r>
              <a:rPr lang="en-US" sz="650" dirty="0" smtClean="0">
                <a:solidFill>
                  <a:schemeClr val="bg2">
                    <a:lumMod val="10000"/>
                  </a:schemeClr>
                </a:solidFill>
              </a:rPr>
              <a:t>Create a simple SOP for using the PIM in relation to action upload and close out. (Done)</a:t>
            </a:r>
          </a:p>
          <a:p>
            <a:pPr>
              <a:buFont typeface="Wingdings" pitchFamily="2" charset="2"/>
              <a:buChar char="v"/>
              <a:defRPr/>
            </a:pPr>
            <a:r>
              <a:rPr lang="en-GB" sz="650" dirty="0" smtClean="0">
                <a:solidFill>
                  <a:schemeClr val="bg2">
                    <a:lumMod val="10000"/>
                  </a:schemeClr>
                </a:solidFill>
              </a:rPr>
              <a:t>Impose the requirement for the IRC/MDIRC chairperson to select an appropriate minute taker.</a:t>
            </a:r>
            <a:endParaRPr lang="en-US" sz="650" dirty="0" smtClean="0">
              <a:solidFill>
                <a:schemeClr val="bg2">
                  <a:lumMod val="10000"/>
                </a:schemeClr>
              </a:solidFill>
            </a:endParaRPr>
          </a:p>
          <a:p>
            <a:pPr>
              <a:buFont typeface="Wingdings" pitchFamily="2" charset="2"/>
              <a:buChar char="v"/>
              <a:defRPr/>
            </a:pPr>
            <a:r>
              <a:rPr lang="en-GB" sz="650" dirty="0" smtClean="0">
                <a:solidFill>
                  <a:schemeClr val="bg2">
                    <a:lumMod val="10000"/>
                  </a:schemeClr>
                </a:solidFill>
              </a:rPr>
              <a:t>Create SMART online training/guideline for the minute taker on how to create SMART IRC actions and provide a template as to what the minutes shall look like and what information to contain.</a:t>
            </a:r>
          </a:p>
          <a:p>
            <a:pPr>
              <a:buFont typeface="Wingdings" pitchFamily="2" charset="2"/>
              <a:buChar char="v"/>
              <a:defRPr/>
            </a:pPr>
            <a:r>
              <a:rPr lang="en-US" sz="650" dirty="0" smtClean="0">
                <a:solidFill>
                  <a:schemeClr val="bg2">
                    <a:lumMod val="10000"/>
                  </a:schemeClr>
                </a:solidFill>
              </a:rPr>
              <a:t>Amend the process in PR1418/GU612 to </a:t>
            </a:r>
            <a:r>
              <a:rPr lang="en-GB" sz="650" dirty="0" smtClean="0">
                <a:solidFill>
                  <a:schemeClr val="bg2">
                    <a:lumMod val="10000"/>
                  </a:schemeClr>
                </a:solidFill>
              </a:rPr>
              <a:t>include the requirement for the contractor to report monthly to the CH on an update on all outstanding PIM actions (in HSE contract meeting).</a:t>
            </a:r>
            <a:endParaRPr lang="en-US" sz="650" dirty="0" smtClean="0">
              <a:solidFill>
                <a:schemeClr val="bg2">
                  <a:lumMod val="10000"/>
                </a:schemeClr>
              </a:solidFill>
            </a:endParaRPr>
          </a:p>
          <a:p>
            <a:pPr>
              <a:buFont typeface="Wingdings" pitchFamily="2" charset="2"/>
              <a:buChar char="v"/>
              <a:defRPr/>
            </a:pPr>
            <a:endParaRPr lang="en-US" sz="800" dirty="0" smtClean="0">
              <a:solidFill>
                <a:schemeClr val="bg2">
                  <a:lumMod val="10000"/>
                </a:schemeClr>
              </a:solidFill>
            </a:endParaRPr>
          </a:p>
          <a:p>
            <a:pPr>
              <a:buFont typeface="Wingdings" pitchFamily="2" charset="2"/>
              <a:buChar char="v"/>
              <a:defRPr/>
            </a:pPr>
            <a:endParaRPr lang="en-US" sz="800" dirty="0" smtClean="0">
              <a:solidFill>
                <a:schemeClr val="bg2">
                  <a:lumMod val="10000"/>
                </a:schemeClr>
              </a:solidFill>
            </a:endParaRPr>
          </a:p>
        </p:txBody>
      </p:sp>
      <p:sp>
        <p:nvSpPr>
          <p:cNvPr id="39" name="Rectangle 8"/>
          <p:cNvSpPr>
            <a:spLocks noChangeArrowheads="1"/>
          </p:cNvSpPr>
          <p:nvPr/>
        </p:nvSpPr>
        <p:spPr bwMode="auto">
          <a:xfrm>
            <a:off x="5000625" y="2239559"/>
            <a:ext cx="4724401" cy="715782"/>
          </a:xfrm>
          <a:prstGeom prst="rect">
            <a:avLst/>
          </a:prstGeom>
          <a:solidFill>
            <a:schemeClr val="bg1"/>
          </a:solidFill>
          <a:ln w="9525">
            <a:solidFill>
              <a:schemeClr val="tx1"/>
            </a:solidFill>
            <a:miter lim="800000"/>
            <a:headEnd/>
            <a:tailEnd/>
          </a:ln>
        </p:spPr>
        <p:txBody>
          <a:bodyPr wrap="square" lIns="49638" tIns="69493" rIns="49638" bIns="19855" anchor="t" anchorCtr="0"/>
          <a:lstStyle/>
          <a:p>
            <a:pPr>
              <a:lnSpc>
                <a:spcPts val="1194"/>
              </a:lnSpc>
              <a:defRPr/>
            </a:pPr>
            <a:endParaRPr lang="en-US" sz="700" dirty="0" smtClean="0">
              <a:solidFill>
                <a:schemeClr val="bg2">
                  <a:lumMod val="10000"/>
                </a:schemeClr>
              </a:solidFill>
            </a:endParaRPr>
          </a:p>
          <a:p>
            <a:pPr>
              <a:buFont typeface="Wingdings" pitchFamily="2" charset="2"/>
              <a:buChar char="v"/>
              <a:defRPr/>
            </a:pPr>
            <a:r>
              <a:rPr lang="en-US" sz="700" dirty="0" smtClean="0">
                <a:solidFill>
                  <a:schemeClr val="bg2">
                    <a:lumMod val="10000"/>
                  </a:schemeClr>
                </a:solidFill>
              </a:rPr>
              <a:t>For IRC reviews prior to project implementation, only 60% of actions were uploaded and accepted by action party. After implementation of this project, 100% of actions were uploaded and formally accepted by the action party. </a:t>
            </a:r>
          </a:p>
          <a:p>
            <a:pPr>
              <a:buFont typeface="Wingdings" pitchFamily="2" charset="2"/>
              <a:buChar char="v"/>
              <a:defRPr/>
            </a:pPr>
            <a:r>
              <a:rPr lang="en-US" sz="700" dirty="0" smtClean="0">
                <a:solidFill>
                  <a:schemeClr val="bg2">
                    <a:lumMod val="10000"/>
                  </a:schemeClr>
                </a:solidFill>
              </a:rPr>
              <a:t> This project  will not be replicated. However, the countermeasures developed in this project can be applied to Environmental and Process Safety Tier 1 &amp; 2 incident  investigations Lean projects</a:t>
            </a:r>
          </a:p>
          <a:p>
            <a:pPr>
              <a:buFont typeface="Wingdings" pitchFamily="2" charset="2"/>
              <a:buChar char="v"/>
              <a:defRPr/>
            </a:pPr>
            <a:endParaRPr lang="en-US" sz="700" dirty="0" smtClean="0"/>
          </a:p>
        </p:txBody>
      </p:sp>
      <p:sp>
        <p:nvSpPr>
          <p:cNvPr id="9231" name="Text Box 13"/>
          <p:cNvSpPr txBox="1">
            <a:spLocks noChangeArrowheads="1"/>
          </p:cNvSpPr>
          <p:nvPr/>
        </p:nvSpPr>
        <p:spPr bwMode="auto">
          <a:xfrm>
            <a:off x="203834" y="727405"/>
            <a:ext cx="1058030" cy="189327"/>
          </a:xfrm>
          <a:prstGeom prst="rect">
            <a:avLst/>
          </a:prstGeom>
          <a:solidFill>
            <a:srgbClr val="C00000"/>
          </a:solidFill>
          <a:ln w="9525">
            <a:solidFill>
              <a:schemeClr val="tx1"/>
            </a:solidFill>
            <a:miter lim="800000"/>
            <a:headEnd/>
            <a:tailEnd/>
          </a:ln>
        </p:spPr>
        <p:txBody>
          <a:bodyPr wrap="square" lIns="49638" tIns="9928" rIns="49638" bIns="9928">
            <a:spAutoFit/>
          </a:bodyPr>
          <a:lstStyle/>
          <a:p>
            <a:pPr>
              <a:spcBef>
                <a:spcPct val="50000"/>
              </a:spcBef>
            </a:pPr>
            <a:r>
              <a:rPr lang="en-US" sz="1100" b="1" dirty="0">
                <a:solidFill>
                  <a:schemeClr val="bg1"/>
                </a:solidFill>
                <a:ea typeface="MS PGothic" pitchFamily="34" charset="-128"/>
              </a:rPr>
              <a:t>Background</a:t>
            </a:r>
          </a:p>
        </p:txBody>
      </p:sp>
      <p:sp>
        <p:nvSpPr>
          <p:cNvPr id="9232" name="Text Box 14"/>
          <p:cNvSpPr txBox="1">
            <a:spLocks noChangeArrowheads="1"/>
          </p:cNvSpPr>
          <p:nvPr/>
        </p:nvSpPr>
        <p:spPr bwMode="auto">
          <a:xfrm>
            <a:off x="202541" y="1476974"/>
            <a:ext cx="1883577" cy="189327"/>
          </a:xfrm>
          <a:prstGeom prst="rect">
            <a:avLst/>
          </a:prstGeom>
          <a:solidFill>
            <a:srgbClr val="C00000"/>
          </a:solidFill>
          <a:ln w="9525">
            <a:solidFill>
              <a:schemeClr val="tx1"/>
            </a:solidFill>
            <a:miter lim="800000"/>
            <a:headEnd/>
            <a:tailEnd/>
          </a:ln>
        </p:spPr>
        <p:txBody>
          <a:bodyPr wrap="square" lIns="49638" tIns="9928" rIns="49638" bIns="9928">
            <a:spAutoFit/>
          </a:bodyPr>
          <a:lstStyle/>
          <a:p>
            <a:pPr>
              <a:spcBef>
                <a:spcPct val="50000"/>
              </a:spcBef>
            </a:pPr>
            <a:r>
              <a:rPr lang="en-US" sz="1100" b="1" dirty="0">
                <a:solidFill>
                  <a:schemeClr val="bg1"/>
                </a:solidFill>
                <a:ea typeface="MS PGothic" pitchFamily="34" charset="-128"/>
              </a:rPr>
              <a:t>Current Conditions</a:t>
            </a:r>
          </a:p>
        </p:txBody>
      </p:sp>
      <p:sp>
        <p:nvSpPr>
          <p:cNvPr id="9234" name="Text Box 16"/>
          <p:cNvSpPr txBox="1">
            <a:spLocks noChangeArrowheads="1"/>
          </p:cNvSpPr>
          <p:nvPr/>
        </p:nvSpPr>
        <p:spPr bwMode="auto">
          <a:xfrm>
            <a:off x="171562" y="3549647"/>
            <a:ext cx="1788687" cy="189327"/>
          </a:xfrm>
          <a:prstGeom prst="rect">
            <a:avLst/>
          </a:prstGeom>
          <a:solidFill>
            <a:srgbClr val="C00000"/>
          </a:solidFill>
          <a:ln w="9525">
            <a:solidFill>
              <a:schemeClr val="tx1"/>
            </a:solidFill>
            <a:miter lim="800000"/>
            <a:headEnd/>
            <a:tailEnd/>
          </a:ln>
        </p:spPr>
        <p:txBody>
          <a:bodyPr wrap="square" lIns="49638" tIns="9928" rIns="49638" bIns="9928">
            <a:spAutoFit/>
          </a:bodyPr>
          <a:lstStyle/>
          <a:p>
            <a:pPr>
              <a:spcBef>
                <a:spcPct val="50000"/>
              </a:spcBef>
            </a:pPr>
            <a:r>
              <a:rPr lang="en-US" sz="1100" b="1" dirty="0">
                <a:solidFill>
                  <a:schemeClr val="bg1"/>
                </a:solidFill>
                <a:ea typeface="MS PGothic" pitchFamily="34" charset="-128"/>
              </a:rPr>
              <a:t>Analysis</a:t>
            </a:r>
          </a:p>
        </p:txBody>
      </p:sp>
      <p:sp>
        <p:nvSpPr>
          <p:cNvPr id="9235" name="Text Box 17"/>
          <p:cNvSpPr txBox="1">
            <a:spLocks noChangeArrowheads="1"/>
          </p:cNvSpPr>
          <p:nvPr/>
        </p:nvSpPr>
        <p:spPr bwMode="auto">
          <a:xfrm>
            <a:off x="5011467" y="725332"/>
            <a:ext cx="2432357" cy="189327"/>
          </a:xfrm>
          <a:prstGeom prst="rect">
            <a:avLst/>
          </a:prstGeom>
          <a:solidFill>
            <a:srgbClr val="C00000"/>
          </a:solidFill>
          <a:ln w="9525">
            <a:solidFill>
              <a:schemeClr val="tx1"/>
            </a:solidFill>
            <a:miter lim="800000"/>
            <a:headEnd/>
            <a:tailEnd/>
          </a:ln>
        </p:spPr>
        <p:txBody>
          <a:bodyPr wrap="square" lIns="49638" tIns="9928" rIns="49638" bIns="9928">
            <a:spAutoFit/>
          </a:bodyPr>
          <a:lstStyle/>
          <a:p>
            <a:pPr>
              <a:spcBef>
                <a:spcPct val="50000"/>
              </a:spcBef>
            </a:pPr>
            <a:r>
              <a:rPr lang="en-US" sz="1100" b="1" dirty="0">
                <a:solidFill>
                  <a:schemeClr val="bg1"/>
                </a:solidFill>
                <a:ea typeface="MS PGothic" pitchFamily="34" charset="-128"/>
              </a:rPr>
              <a:t>Proposed Countermeasure(s)</a:t>
            </a:r>
          </a:p>
        </p:txBody>
      </p:sp>
      <p:sp>
        <p:nvSpPr>
          <p:cNvPr id="9237" name="Text Box 19"/>
          <p:cNvSpPr txBox="1">
            <a:spLocks noChangeArrowheads="1"/>
          </p:cNvSpPr>
          <p:nvPr/>
        </p:nvSpPr>
        <p:spPr bwMode="auto">
          <a:xfrm>
            <a:off x="5001064" y="2233859"/>
            <a:ext cx="1863014" cy="189327"/>
          </a:xfrm>
          <a:prstGeom prst="rect">
            <a:avLst/>
          </a:prstGeom>
          <a:solidFill>
            <a:srgbClr val="C00000"/>
          </a:solidFill>
          <a:ln w="9525">
            <a:solidFill>
              <a:schemeClr val="tx1"/>
            </a:solidFill>
            <a:miter lim="800000"/>
            <a:headEnd/>
            <a:tailEnd/>
          </a:ln>
        </p:spPr>
        <p:txBody>
          <a:bodyPr wrap="square" lIns="49638" tIns="9928" rIns="49638" bIns="9928">
            <a:spAutoFit/>
          </a:bodyPr>
          <a:lstStyle/>
          <a:p>
            <a:pPr>
              <a:spcBef>
                <a:spcPct val="50000"/>
              </a:spcBef>
            </a:pPr>
            <a:r>
              <a:rPr lang="en-US" sz="1100" b="1" dirty="0" smtClean="0">
                <a:solidFill>
                  <a:schemeClr val="bg1"/>
                </a:solidFill>
                <a:ea typeface="MS PGothic" pitchFamily="34" charset="-128"/>
              </a:rPr>
              <a:t>Results &amp; Replication</a:t>
            </a:r>
            <a:endParaRPr lang="en-US" sz="1100" b="1" dirty="0">
              <a:solidFill>
                <a:schemeClr val="bg1"/>
              </a:solidFill>
              <a:ea typeface="MS PGothic" pitchFamily="34" charset="-128"/>
            </a:endParaRPr>
          </a:p>
        </p:txBody>
      </p:sp>
      <p:sp>
        <p:nvSpPr>
          <p:cNvPr id="50" name="Rectangle 22"/>
          <p:cNvSpPr>
            <a:spLocks noChangeArrowheads="1"/>
          </p:cNvSpPr>
          <p:nvPr/>
        </p:nvSpPr>
        <p:spPr bwMode="auto">
          <a:xfrm>
            <a:off x="194310" y="2631253"/>
            <a:ext cx="4520565" cy="704478"/>
          </a:xfrm>
          <a:prstGeom prst="rect">
            <a:avLst/>
          </a:prstGeom>
          <a:solidFill>
            <a:schemeClr val="bg1"/>
          </a:solidFill>
          <a:ln w="9525">
            <a:solidFill>
              <a:schemeClr val="tx1"/>
            </a:solidFill>
            <a:miter lim="800000"/>
            <a:headEnd/>
            <a:tailEnd/>
          </a:ln>
        </p:spPr>
        <p:txBody>
          <a:bodyPr wrap="square" lIns="49638" tIns="69493" rIns="49638" bIns="19855" anchor="t" anchorCtr="0"/>
          <a:lstStyle/>
          <a:p>
            <a:pPr>
              <a:spcBef>
                <a:spcPct val="50000"/>
              </a:spcBef>
              <a:defRPr/>
            </a:pPr>
            <a:endParaRPr lang="en-US" sz="700" dirty="0" smtClean="0">
              <a:solidFill>
                <a:schemeClr val="bg2">
                  <a:lumMod val="10000"/>
                </a:schemeClr>
              </a:solidFill>
            </a:endParaRPr>
          </a:p>
          <a:p>
            <a:pPr>
              <a:spcBef>
                <a:spcPct val="50000"/>
              </a:spcBef>
              <a:defRPr/>
            </a:pPr>
            <a:r>
              <a:rPr lang="en-US" sz="700" dirty="0" smtClean="0">
                <a:solidFill>
                  <a:schemeClr val="bg2">
                    <a:lumMod val="10000"/>
                  </a:schemeClr>
                </a:solidFill>
              </a:rPr>
              <a:t>By the end of 2016 Q2, all actions will be uploaded to PIM and every action party is involved in the process of accepting the action through the system. The action party is aware and understands the actions, the background and the importance and agrees to the deadline. The action party is always notified directly when action is entered in PIM and receives a reminder of the action on  pre-set frequency.</a:t>
            </a:r>
          </a:p>
        </p:txBody>
      </p:sp>
      <p:sp>
        <p:nvSpPr>
          <p:cNvPr id="62" name="TextBox 61"/>
          <p:cNvSpPr txBox="1"/>
          <p:nvPr/>
        </p:nvSpPr>
        <p:spPr>
          <a:xfrm>
            <a:off x="5196840" y="6848565"/>
            <a:ext cx="4555850" cy="438800"/>
          </a:xfrm>
          <a:prstGeom prst="rect">
            <a:avLst/>
          </a:prstGeom>
          <a:noFill/>
        </p:spPr>
        <p:txBody>
          <a:bodyPr wrap="none" lIns="99276" tIns="49638" rIns="99276" bIns="49638">
            <a:spAutoFit/>
          </a:bodyPr>
          <a:lstStyle/>
          <a:p>
            <a:pPr>
              <a:defRPr/>
            </a:pPr>
            <a:r>
              <a:rPr lang="en-GB" sz="1100" dirty="0"/>
              <a:t>Project </a:t>
            </a:r>
            <a:r>
              <a:rPr lang="en-GB" sz="1100" dirty="0" smtClean="0"/>
              <a:t>Practitioner: Sami Salim Al Harthi MSE34</a:t>
            </a:r>
            <a:endParaRPr lang="en-GB" sz="1100" dirty="0"/>
          </a:p>
          <a:p>
            <a:pPr>
              <a:defRPr/>
            </a:pPr>
            <a:r>
              <a:rPr lang="en-GB" sz="1100" dirty="0" smtClean="0"/>
              <a:t>Project Champion: Chris Evans MSE3                       Date</a:t>
            </a:r>
            <a:r>
              <a:rPr lang="en-GB" sz="1100" dirty="0"/>
              <a:t>: </a:t>
            </a:r>
            <a:r>
              <a:rPr lang="en-GB" sz="1100" dirty="0" smtClean="0"/>
              <a:t>31/ 07/2016</a:t>
            </a:r>
            <a:endParaRPr lang="en-GB" sz="1100" dirty="0"/>
          </a:p>
        </p:txBody>
      </p:sp>
      <p:sp>
        <p:nvSpPr>
          <p:cNvPr id="9240" name="Text Box 14"/>
          <p:cNvSpPr txBox="1">
            <a:spLocks noChangeArrowheads="1"/>
          </p:cNvSpPr>
          <p:nvPr/>
        </p:nvSpPr>
        <p:spPr bwMode="auto">
          <a:xfrm>
            <a:off x="191114" y="2634302"/>
            <a:ext cx="1840383" cy="189327"/>
          </a:xfrm>
          <a:prstGeom prst="rect">
            <a:avLst/>
          </a:prstGeom>
          <a:solidFill>
            <a:srgbClr val="C00000"/>
          </a:solidFill>
          <a:ln w="9525">
            <a:solidFill>
              <a:schemeClr val="tx1"/>
            </a:solidFill>
            <a:miter lim="800000"/>
            <a:headEnd/>
            <a:tailEnd/>
          </a:ln>
        </p:spPr>
        <p:txBody>
          <a:bodyPr wrap="square" lIns="49638" tIns="9928" rIns="49638" bIns="9928">
            <a:spAutoFit/>
          </a:bodyPr>
          <a:lstStyle/>
          <a:p>
            <a:pPr>
              <a:spcBef>
                <a:spcPct val="50000"/>
              </a:spcBef>
            </a:pPr>
            <a:r>
              <a:rPr lang="en-US" sz="1100" b="1" dirty="0">
                <a:solidFill>
                  <a:schemeClr val="bg1"/>
                </a:solidFill>
                <a:ea typeface="MS PGothic" pitchFamily="34" charset="-128"/>
              </a:rPr>
              <a:t>Goal(s)</a:t>
            </a:r>
          </a:p>
        </p:txBody>
      </p:sp>
      <p:pic>
        <p:nvPicPr>
          <p:cNvPr id="1026" name="Picture 2"/>
          <p:cNvPicPr>
            <a:picLocks noChangeAspect="1" noChangeArrowheads="1"/>
          </p:cNvPicPr>
          <p:nvPr/>
        </p:nvPicPr>
        <p:blipFill>
          <a:blip r:embed="rId3" cstate="print"/>
          <a:srcRect/>
          <a:stretch>
            <a:fillRect/>
          </a:stretch>
        </p:blipFill>
        <p:spPr bwMode="auto">
          <a:xfrm>
            <a:off x="190500" y="6048375"/>
            <a:ext cx="4524375" cy="1027477"/>
          </a:xfrm>
          <a:prstGeom prst="rect">
            <a:avLst/>
          </a:prstGeom>
          <a:noFill/>
          <a:ln w="9525">
            <a:noFill/>
            <a:miter lim="800000"/>
            <a:headEnd/>
            <a:tailEnd/>
          </a:ln>
        </p:spPr>
      </p:pic>
      <p:pic>
        <p:nvPicPr>
          <p:cNvPr id="5" name="Picture 3"/>
          <p:cNvPicPr>
            <a:picLocks noChangeAspect="1" noChangeArrowheads="1"/>
          </p:cNvPicPr>
          <p:nvPr/>
        </p:nvPicPr>
        <p:blipFill>
          <a:blip r:embed="rId4" cstate="print"/>
          <a:srcRect/>
          <a:stretch>
            <a:fillRect/>
          </a:stretch>
        </p:blipFill>
        <p:spPr bwMode="auto">
          <a:xfrm>
            <a:off x="7615483" y="5772150"/>
            <a:ext cx="2185742" cy="1054776"/>
          </a:xfrm>
          <a:prstGeom prst="rect">
            <a:avLst/>
          </a:prstGeom>
          <a:noFill/>
          <a:ln w="9525">
            <a:noFill/>
            <a:miter lim="800000"/>
            <a:headEnd/>
            <a:tailEnd/>
          </a:ln>
        </p:spPr>
      </p:pic>
      <p:sp>
        <p:nvSpPr>
          <p:cNvPr id="33" name="Rectangle 8"/>
          <p:cNvSpPr>
            <a:spLocks noChangeArrowheads="1"/>
          </p:cNvSpPr>
          <p:nvPr/>
        </p:nvSpPr>
        <p:spPr bwMode="auto">
          <a:xfrm>
            <a:off x="4762945" y="5087065"/>
            <a:ext cx="2803404" cy="1067170"/>
          </a:xfrm>
          <a:prstGeom prst="rect">
            <a:avLst/>
          </a:prstGeom>
          <a:solidFill>
            <a:schemeClr val="bg1"/>
          </a:solidFill>
          <a:ln w="9525">
            <a:solidFill>
              <a:schemeClr val="tx1"/>
            </a:solidFill>
            <a:miter lim="800000"/>
            <a:headEnd/>
            <a:tailEnd/>
          </a:ln>
        </p:spPr>
        <p:txBody>
          <a:bodyPr wrap="square" lIns="49638" tIns="69493" rIns="49638" bIns="19855" anchor="t" anchorCtr="0"/>
          <a:lstStyle/>
          <a:p>
            <a:pPr>
              <a:lnSpc>
                <a:spcPts val="1194"/>
              </a:lnSpc>
              <a:defRPr/>
            </a:pPr>
            <a:endParaRPr lang="en-US" sz="700" dirty="0" smtClean="0">
              <a:solidFill>
                <a:schemeClr val="bg2">
                  <a:lumMod val="10000"/>
                </a:schemeClr>
              </a:solidFill>
            </a:endParaRPr>
          </a:p>
          <a:p>
            <a:pPr>
              <a:buFont typeface="Wingdings" pitchFamily="2" charset="2"/>
              <a:buChar char="v"/>
              <a:defRPr/>
            </a:pPr>
            <a:r>
              <a:rPr lang="en-US" sz="700" dirty="0" smtClean="0">
                <a:solidFill>
                  <a:schemeClr val="bg2">
                    <a:lumMod val="10000"/>
                  </a:schemeClr>
                </a:solidFill>
              </a:rPr>
              <a:t>PR1418/GU612  in edit, PIM SOP created and SOP created to guide  minute taker selection and SMART IRC action identification and the IRC template created and used</a:t>
            </a:r>
          </a:p>
          <a:p>
            <a:pPr>
              <a:buFont typeface="Wingdings" pitchFamily="2" charset="2"/>
              <a:buChar char="v"/>
              <a:defRPr/>
            </a:pPr>
            <a:r>
              <a:rPr lang="en-US" sz="700" dirty="0" smtClean="0">
                <a:solidFill>
                  <a:schemeClr val="bg2">
                    <a:lumMod val="10000"/>
                  </a:schemeClr>
                </a:solidFill>
              </a:rPr>
              <a:t>LSW plan prescribes Monthly &amp; quarterly report created to follow up the actions uploaded and actions acceptance in PIM for both MDIRC and IRC meetings. Also yearly Thematic MDIRC meeting.</a:t>
            </a:r>
            <a:endParaRPr lang="en-US" sz="700" strike="sngStrike" dirty="0" smtClean="0">
              <a:solidFill>
                <a:schemeClr val="bg2">
                  <a:lumMod val="10000"/>
                </a:schemeClr>
              </a:solidFill>
            </a:endParaRPr>
          </a:p>
        </p:txBody>
      </p:sp>
      <p:sp>
        <p:nvSpPr>
          <p:cNvPr id="40" name="Text Box 19"/>
          <p:cNvSpPr txBox="1">
            <a:spLocks noChangeArrowheads="1"/>
          </p:cNvSpPr>
          <p:nvPr/>
        </p:nvSpPr>
        <p:spPr bwMode="auto">
          <a:xfrm>
            <a:off x="4768015" y="5085277"/>
            <a:ext cx="1855724" cy="189327"/>
          </a:xfrm>
          <a:prstGeom prst="rect">
            <a:avLst/>
          </a:prstGeom>
          <a:solidFill>
            <a:srgbClr val="C00000"/>
          </a:solidFill>
          <a:ln w="9525">
            <a:solidFill>
              <a:schemeClr val="tx1"/>
            </a:solidFill>
            <a:miter lim="800000"/>
            <a:headEnd/>
            <a:tailEnd/>
          </a:ln>
        </p:spPr>
        <p:txBody>
          <a:bodyPr wrap="square" lIns="49638" tIns="9928" rIns="49638" bIns="9928">
            <a:spAutoFit/>
          </a:bodyPr>
          <a:lstStyle/>
          <a:p>
            <a:pPr>
              <a:spcBef>
                <a:spcPct val="50000"/>
              </a:spcBef>
            </a:pPr>
            <a:r>
              <a:rPr lang="en-US" sz="1100" b="1" dirty="0" smtClean="0">
                <a:solidFill>
                  <a:schemeClr val="bg1"/>
                </a:solidFill>
                <a:ea typeface="MS PGothic" pitchFamily="34" charset="-128"/>
              </a:rPr>
              <a:t>Sustainability</a:t>
            </a:r>
            <a:endParaRPr lang="en-US" sz="1100" b="1" dirty="0">
              <a:solidFill>
                <a:schemeClr val="bg1"/>
              </a:solidFill>
              <a:ea typeface="MS PGothic" pitchFamily="34" charset="-128"/>
            </a:endParaRPr>
          </a:p>
        </p:txBody>
      </p:sp>
      <p:pic>
        <p:nvPicPr>
          <p:cNvPr id="7" name="Picture 2"/>
          <p:cNvPicPr>
            <a:picLocks noChangeAspect="1" noChangeArrowheads="1"/>
          </p:cNvPicPr>
          <p:nvPr/>
        </p:nvPicPr>
        <p:blipFill>
          <a:blip r:embed="rId5" cstate="print"/>
          <a:srcRect/>
          <a:stretch>
            <a:fillRect/>
          </a:stretch>
        </p:blipFill>
        <p:spPr bwMode="auto">
          <a:xfrm>
            <a:off x="7577460" y="3133725"/>
            <a:ext cx="2261025" cy="2600347"/>
          </a:xfrm>
          <a:prstGeom prst="rect">
            <a:avLst/>
          </a:prstGeom>
          <a:noFill/>
          <a:ln w="9525">
            <a:noFill/>
            <a:miter lim="800000"/>
            <a:headEnd/>
            <a:tailEnd/>
          </a:ln>
        </p:spPr>
      </p:pic>
      <p:pic>
        <p:nvPicPr>
          <p:cNvPr id="1027" name="Picture 3"/>
          <p:cNvPicPr>
            <a:picLocks noChangeAspect="1" noChangeArrowheads="1"/>
          </p:cNvPicPr>
          <p:nvPr/>
        </p:nvPicPr>
        <p:blipFill>
          <a:blip r:embed="rId6" cstate="print"/>
          <a:srcRect/>
          <a:stretch>
            <a:fillRect/>
          </a:stretch>
        </p:blipFill>
        <p:spPr bwMode="auto">
          <a:xfrm>
            <a:off x="5020973" y="2969300"/>
            <a:ext cx="2456152" cy="739741"/>
          </a:xfrm>
          <a:prstGeom prst="rect">
            <a:avLst/>
          </a:prstGeom>
          <a:noFill/>
          <a:ln w="9525">
            <a:noFill/>
            <a:miter lim="800000"/>
            <a:headEnd/>
            <a:tailEnd/>
          </a:ln>
        </p:spPr>
      </p:pic>
      <p:pic>
        <p:nvPicPr>
          <p:cNvPr id="38" name="Picture 37"/>
          <p:cNvPicPr>
            <a:picLocks noChangeAspect="1" noChangeArrowheads="1"/>
          </p:cNvPicPr>
          <p:nvPr/>
        </p:nvPicPr>
        <p:blipFill>
          <a:blip r:embed="rId7" cstate="print"/>
          <a:srcRect/>
          <a:stretch>
            <a:fillRect/>
          </a:stretch>
        </p:blipFill>
        <p:spPr bwMode="auto">
          <a:xfrm>
            <a:off x="5034576" y="3509166"/>
            <a:ext cx="2423499" cy="825790"/>
          </a:xfrm>
          <a:prstGeom prst="rect">
            <a:avLst/>
          </a:prstGeom>
          <a:noFill/>
          <a:ln w="9525">
            <a:solidFill>
              <a:schemeClr val="tx1"/>
            </a:solidFill>
            <a:miter lim="800000"/>
            <a:headEnd/>
            <a:tailEnd/>
          </a:ln>
        </p:spPr>
      </p:pic>
      <p:sp>
        <p:nvSpPr>
          <p:cNvPr id="47" name="Rectangle 8"/>
          <p:cNvSpPr>
            <a:spLocks noChangeArrowheads="1"/>
          </p:cNvSpPr>
          <p:nvPr/>
        </p:nvSpPr>
        <p:spPr bwMode="auto">
          <a:xfrm>
            <a:off x="5047914" y="4505683"/>
            <a:ext cx="2453809" cy="428272"/>
          </a:xfrm>
          <a:prstGeom prst="rect">
            <a:avLst/>
          </a:prstGeom>
          <a:solidFill>
            <a:schemeClr val="bg1"/>
          </a:solidFill>
          <a:ln w="9525">
            <a:solidFill>
              <a:schemeClr val="tx1"/>
            </a:solidFill>
            <a:miter lim="800000"/>
            <a:headEnd/>
            <a:tailEnd/>
          </a:ln>
        </p:spPr>
        <p:txBody>
          <a:bodyPr wrap="square" lIns="49638" tIns="69493" rIns="49638" bIns="19855" anchor="t" anchorCtr="0"/>
          <a:lstStyle/>
          <a:p>
            <a:pPr>
              <a:lnSpc>
                <a:spcPts val="1194"/>
              </a:lnSpc>
              <a:defRPr/>
            </a:pPr>
            <a:endParaRPr lang="en-US" sz="700" dirty="0" smtClean="0">
              <a:solidFill>
                <a:schemeClr val="bg2">
                  <a:lumMod val="10000"/>
                </a:schemeClr>
              </a:solidFill>
            </a:endParaRPr>
          </a:p>
          <a:p>
            <a:pPr>
              <a:buFont typeface="Wingdings" pitchFamily="2" charset="2"/>
              <a:buChar char="v"/>
              <a:defRPr/>
            </a:pPr>
            <a:r>
              <a:rPr lang="en-US" sz="700" dirty="0" smtClean="0">
                <a:solidFill>
                  <a:schemeClr val="bg2">
                    <a:lumMod val="10000"/>
                  </a:schemeClr>
                </a:solidFill>
              </a:rPr>
              <a:t>Per Cent IRC actions accepted increased by 65%</a:t>
            </a:r>
            <a:endParaRPr lang="en-US" sz="700" dirty="0" smtClean="0"/>
          </a:p>
        </p:txBody>
      </p:sp>
      <p:sp>
        <p:nvSpPr>
          <p:cNvPr id="48" name="Text Box 19"/>
          <p:cNvSpPr txBox="1">
            <a:spLocks noChangeArrowheads="1"/>
          </p:cNvSpPr>
          <p:nvPr/>
        </p:nvSpPr>
        <p:spPr bwMode="auto">
          <a:xfrm>
            <a:off x="5045403" y="4494587"/>
            <a:ext cx="1863014" cy="189327"/>
          </a:xfrm>
          <a:prstGeom prst="rect">
            <a:avLst/>
          </a:prstGeom>
          <a:solidFill>
            <a:srgbClr val="C00000"/>
          </a:solidFill>
          <a:ln w="9525">
            <a:solidFill>
              <a:schemeClr val="tx1"/>
            </a:solidFill>
            <a:miter lim="800000"/>
            <a:headEnd/>
            <a:tailEnd/>
          </a:ln>
        </p:spPr>
        <p:txBody>
          <a:bodyPr wrap="square" lIns="49638" tIns="9928" rIns="49638" bIns="9928">
            <a:spAutoFit/>
          </a:bodyPr>
          <a:lstStyle/>
          <a:p>
            <a:pPr>
              <a:spcBef>
                <a:spcPct val="50000"/>
              </a:spcBef>
            </a:pPr>
            <a:r>
              <a:rPr lang="en-US" sz="1100" b="1" dirty="0" smtClean="0">
                <a:solidFill>
                  <a:schemeClr val="bg1"/>
                </a:solidFill>
                <a:ea typeface="MS PGothic" pitchFamily="34" charset="-128"/>
              </a:rPr>
              <a:t>Benefits</a:t>
            </a:r>
            <a:endParaRPr lang="en-US" sz="1100" b="1" dirty="0">
              <a:solidFill>
                <a:schemeClr val="bg1"/>
              </a:solidFill>
              <a:ea typeface="MS PGothic" pitchFamily="34" charset="-128"/>
            </a:endParaRPr>
          </a:p>
        </p:txBody>
      </p:sp>
      <p:pic>
        <p:nvPicPr>
          <p:cNvPr id="49" name="Picture 4"/>
          <p:cNvPicPr>
            <a:picLocks noChangeAspect="1" noChangeArrowheads="1"/>
          </p:cNvPicPr>
          <p:nvPr/>
        </p:nvPicPr>
        <p:blipFill>
          <a:blip r:embed="rId8" cstate="print"/>
          <a:srcRect/>
          <a:stretch>
            <a:fillRect/>
          </a:stretch>
        </p:blipFill>
        <p:spPr bwMode="auto">
          <a:xfrm>
            <a:off x="4973226" y="6166221"/>
            <a:ext cx="2368752" cy="743030"/>
          </a:xfrm>
          <a:prstGeom prst="rect">
            <a:avLst/>
          </a:prstGeom>
          <a:noFill/>
          <a:ln w="9525">
            <a:noFill/>
            <a:miter lim="800000"/>
            <a:headEnd/>
            <a:tailEnd/>
          </a:ln>
        </p:spPr>
      </p:pic>
      <p:sp>
        <p:nvSpPr>
          <p:cNvPr id="27" name="Down Arrow 26"/>
          <p:cNvSpPr/>
          <p:nvPr/>
        </p:nvSpPr>
        <p:spPr>
          <a:xfrm>
            <a:off x="2084388" y="1350353"/>
            <a:ext cx="403225" cy="109927"/>
          </a:xfrm>
          <a:prstGeom prst="downArrow">
            <a:avLst/>
          </a:prstGeom>
          <a:solidFill>
            <a:schemeClr val="accent1">
              <a:lumMod val="60000"/>
              <a:lumOff val="4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solidFill>
                <a:schemeClr val="bg2">
                  <a:lumMod val="10000"/>
                </a:schemeClr>
              </a:solidFill>
            </a:endParaRPr>
          </a:p>
        </p:txBody>
      </p:sp>
      <p:sp>
        <p:nvSpPr>
          <p:cNvPr id="28" name="Down Arrow 27"/>
          <p:cNvSpPr/>
          <p:nvPr/>
        </p:nvSpPr>
        <p:spPr>
          <a:xfrm>
            <a:off x="2075858" y="2475648"/>
            <a:ext cx="403225" cy="109927"/>
          </a:xfrm>
          <a:prstGeom prst="downArrow">
            <a:avLst/>
          </a:prstGeom>
          <a:solidFill>
            <a:schemeClr val="accent1">
              <a:lumMod val="60000"/>
              <a:lumOff val="4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solidFill>
                <a:schemeClr val="bg2">
                  <a:lumMod val="10000"/>
                </a:schemeClr>
              </a:solidFill>
            </a:endParaRPr>
          </a:p>
        </p:txBody>
      </p:sp>
      <p:sp>
        <p:nvSpPr>
          <p:cNvPr id="29" name="Down Arrow 28"/>
          <p:cNvSpPr/>
          <p:nvPr/>
        </p:nvSpPr>
        <p:spPr>
          <a:xfrm>
            <a:off x="2081958" y="3374178"/>
            <a:ext cx="403225" cy="109927"/>
          </a:xfrm>
          <a:prstGeom prst="downArrow">
            <a:avLst/>
          </a:prstGeom>
          <a:solidFill>
            <a:schemeClr val="accent1">
              <a:lumMod val="60000"/>
              <a:lumOff val="4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solidFill>
                <a:schemeClr val="bg2">
                  <a:lumMod val="10000"/>
                </a:schemeClr>
              </a:solidFill>
            </a:endParaRPr>
          </a:p>
        </p:txBody>
      </p:sp>
      <p:sp>
        <p:nvSpPr>
          <p:cNvPr id="30" name="Down Arrow 29"/>
          <p:cNvSpPr/>
          <p:nvPr/>
        </p:nvSpPr>
        <p:spPr>
          <a:xfrm>
            <a:off x="7018498" y="2092799"/>
            <a:ext cx="403225" cy="109927"/>
          </a:xfrm>
          <a:prstGeom prst="downArrow">
            <a:avLst/>
          </a:prstGeom>
          <a:solidFill>
            <a:schemeClr val="accent1">
              <a:lumMod val="60000"/>
              <a:lumOff val="4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solidFill>
                <a:schemeClr val="bg2">
                  <a:lumMod val="10000"/>
                </a:schemeClr>
              </a:solidFill>
            </a:endParaRPr>
          </a:p>
        </p:txBody>
      </p:sp>
      <p:sp>
        <p:nvSpPr>
          <p:cNvPr id="32" name="Down Arrow 31"/>
          <p:cNvSpPr/>
          <p:nvPr/>
        </p:nvSpPr>
        <p:spPr>
          <a:xfrm>
            <a:off x="7039226" y="4373924"/>
            <a:ext cx="403225" cy="109927"/>
          </a:xfrm>
          <a:prstGeom prst="downArrow">
            <a:avLst/>
          </a:prstGeom>
          <a:solidFill>
            <a:schemeClr val="accent1">
              <a:lumMod val="60000"/>
              <a:lumOff val="4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solidFill>
                <a:schemeClr val="bg2">
                  <a:lumMod val="10000"/>
                </a:schemeClr>
              </a:solidFill>
            </a:endParaRPr>
          </a:p>
        </p:txBody>
      </p:sp>
      <p:sp>
        <p:nvSpPr>
          <p:cNvPr id="41" name="Down Arrow 40"/>
          <p:cNvSpPr/>
          <p:nvPr/>
        </p:nvSpPr>
        <p:spPr>
          <a:xfrm>
            <a:off x="7052638" y="4957921"/>
            <a:ext cx="403225" cy="109927"/>
          </a:xfrm>
          <a:prstGeom prst="downArrow">
            <a:avLst/>
          </a:prstGeom>
          <a:solidFill>
            <a:schemeClr val="accent1">
              <a:lumMod val="60000"/>
              <a:lumOff val="4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solidFill>
                <a:schemeClr val="bg2">
                  <a:lumMod val="10000"/>
                </a:schemeClr>
              </a:solidFill>
            </a:endParaRPr>
          </a:p>
        </p:txBody>
      </p:sp>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Readings after the project</a:t>
            </a:r>
            <a:endParaRPr lang="en-US" dirty="0"/>
          </a:p>
        </p:txBody>
      </p:sp>
      <p:pic>
        <p:nvPicPr>
          <p:cNvPr id="1026" name="Picture 2"/>
          <p:cNvPicPr>
            <a:picLocks noChangeAspect="1" noChangeArrowheads="1"/>
          </p:cNvPicPr>
          <p:nvPr/>
        </p:nvPicPr>
        <p:blipFill>
          <a:blip r:embed="rId2" cstate="print"/>
          <a:srcRect/>
          <a:stretch>
            <a:fillRect/>
          </a:stretch>
        </p:blipFill>
        <p:spPr bwMode="auto">
          <a:xfrm>
            <a:off x="1329267" y="857249"/>
            <a:ext cx="6967008" cy="5971721"/>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519" y="3820073"/>
            <a:ext cx="8470440" cy="447100"/>
          </a:xfrm>
        </p:spPr>
        <p:txBody>
          <a:bodyPr/>
          <a:lstStyle/>
          <a:p>
            <a:pPr algn="ctr"/>
            <a:r>
              <a:rPr lang="en-US" dirty="0" smtClean="0"/>
              <a:t>Thank to you</a:t>
            </a:r>
            <a:endParaRPr lang="en-US" dirty="0"/>
          </a:p>
        </p:txBody>
      </p:sp>
    </p:spTree>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Shell layouts with footer">
  <a:themeElements>
    <a:clrScheme name="Shell - Colours">
      <a:dk1>
        <a:srgbClr val="595959"/>
      </a:dk1>
      <a:lt1>
        <a:srgbClr val="FFFFFF"/>
      </a:lt1>
      <a:dk2>
        <a:srgbClr val="999999"/>
      </a:dk2>
      <a:lt2>
        <a:srgbClr val="CCCCCC"/>
      </a:lt2>
      <a:accent1>
        <a:srgbClr val="F7D117"/>
      </a:accent1>
      <a:accent2>
        <a:srgbClr val="D42E12"/>
      </a:accent2>
      <a:accent3>
        <a:srgbClr val="003882"/>
      </a:accent3>
      <a:accent4>
        <a:srgbClr val="611759"/>
      </a:accent4>
      <a:accent5>
        <a:srgbClr val="00824A"/>
      </a:accent5>
      <a:accent6>
        <a:srgbClr val="DE8703"/>
      </a:accent6>
      <a:hlink>
        <a:srgbClr val="000000"/>
      </a:hlink>
      <a:folHlink>
        <a:srgbClr val="000000"/>
      </a:folHlink>
    </a:clrScheme>
    <a:fontScheme name="Shell - Fonts">
      <a:majorFont>
        <a:latin typeface="Futura Medium"/>
        <a:ea typeface=""/>
        <a:cs typeface=""/>
      </a:majorFont>
      <a:minorFont>
        <a:latin typeface="Futura Medium"/>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marL="177800" indent="-177800">
          <a:lnSpc>
            <a:spcPct val="113000"/>
          </a:lnSpc>
          <a:spcAft>
            <a:spcPts val="60"/>
          </a:spcAft>
          <a:buFont typeface="Wingdings"/>
          <a:buChar char="n"/>
          <a:defRPr sz="1600" dirty="0" smtClean="0"/>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4243</TotalTime>
  <Words>860</Words>
  <Application>Microsoft Office PowerPoint</Application>
  <PresentationFormat>Custom</PresentationFormat>
  <Paragraphs>74</Paragraphs>
  <Slides>5</Slides>
  <Notes>1</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Shell layouts with footer</vt:lpstr>
      <vt:lpstr>MSE3 Lean Project</vt:lpstr>
      <vt:lpstr>HSE Incident Investigation</vt:lpstr>
      <vt:lpstr>A3:  Incident Investigation Action Notification &amp; Action Party Alert </vt:lpstr>
      <vt:lpstr>Readings after the project</vt:lpstr>
      <vt:lpstr>Thank to you</vt:lpstr>
    </vt:vector>
  </TitlesOfParts>
  <Company>Shell</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Katherine.Magness</dc:creator>
  <cp:lastModifiedBy>mu55250</cp:lastModifiedBy>
  <cp:revision>356</cp:revision>
  <dcterms:created xsi:type="dcterms:W3CDTF">2011-06-24T19:10:41Z</dcterms:created>
  <dcterms:modified xsi:type="dcterms:W3CDTF">2016-10-17T05:20:58Z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WizKit Template Type">
    <vt:lpwstr>Onscreen</vt:lpwstr>
  </property>
  <property fmtid="{D5CDD505-2E9C-101B-9397-08002B2CF9AE}" pid="3" name="WizKit Template Version">
    <vt:i4>4</vt:i4>
  </property>
  <property fmtid="{D5CDD505-2E9C-101B-9397-08002B2CF9AE}" pid="4" name="TB4 template version">
    <vt:r8>4</vt:r8>
  </property>
  <property fmtid="{D5CDD505-2E9C-101B-9397-08002B2CF9AE}" pid="5" name="TB4 template type">
    <vt:lpwstr>onscreen</vt:lpwstr>
  </property>
</Properties>
</file>