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740979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(#37)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1095200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27.10.2016 at 13:00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Zareef-13, bahja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  </a:t>
            </a:r>
            <a:r>
              <a:rPr lang="en-GB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PDO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886200"/>
            <a:ext cx="4800600" cy="914400"/>
          </a:xfrm>
          <a:prstGeom prst="wedgeRoundRectCallout">
            <a:avLst>
              <a:gd name="adj1" fmla="val 67650"/>
              <a:gd name="adj2" fmla="val 82612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latin typeface="Calibri" pitchFamily="34" charset="0"/>
                <a:cs typeface="Calibri" pitchFamily="34" charset="0"/>
              </a:rPr>
              <a:t>Do you ensure you are in a safe position when working close to an opening?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always consider if you can fall from height?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have safe access to cellars? 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384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Whilst assisting two station operators in the preparation </a:t>
            </a:r>
            <a:r>
              <a:rPr lang="en-GB" sz="1200" dirty="0">
                <a:latin typeface="Calibri" pitchFamily="34" charset="0"/>
                <a:cs typeface="Calibri" pitchFamily="34" charset="0"/>
              </a:rPr>
              <a:t>of re-commissioning the well, a helper stepped on to the cellar grating frame which was loose and fell into the cellar hitting his head on the gratings.   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7" name="Picture 16" descr="Dropped object on himsel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762000"/>
            <a:ext cx="1017813" cy="12954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553200" y="46482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+mj-lt"/>
              </a:rPr>
              <a:t>Helper slipped on loose grating frame falling into the cellar </a:t>
            </a:r>
          </a:p>
        </p:txBody>
      </p:sp>
      <p:pic>
        <p:nvPicPr>
          <p:cNvPr id="23" name="Picture 22" descr="2016-10-27-PHOTO-00000100.jpg"/>
          <p:cNvPicPr>
            <a:picLocks noChangeAspect="1"/>
          </p:cNvPicPr>
          <p:nvPr/>
        </p:nvPicPr>
        <p:blipFill>
          <a:blip r:embed="rId6" cstate="print"/>
          <a:srcRect l="16667" r="19048"/>
          <a:stretch>
            <a:fillRect/>
          </a:stretch>
        </p:blipFill>
        <p:spPr>
          <a:xfrm>
            <a:off x="5943601" y="1752600"/>
            <a:ext cx="3020784" cy="2743199"/>
          </a:xfrm>
          <a:prstGeom prst="rect">
            <a:avLst/>
          </a:prstGeom>
        </p:spPr>
      </p:pic>
      <p:cxnSp>
        <p:nvCxnSpPr>
          <p:cNvPr id="25" name="Straight Arrow Connector 24"/>
          <p:cNvCxnSpPr>
            <a:stCxn id="22" idx="0"/>
            <a:endCxn id="21" idx="5"/>
          </p:cNvCxnSpPr>
          <p:nvPr/>
        </p:nvCxnSpPr>
        <p:spPr bwMode="auto">
          <a:xfrm flipH="1" flipV="1">
            <a:off x="6856085" y="3046085"/>
            <a:ext cx="763915" cy="1602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6400800" y="2590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91777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46E1602-F47D-464A-A773-AD30C6FBF203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microsoft.com/sharepoint/v3/fields"/>
    <ds:schemaRef ds:uri="http://schemas.microsoft.com/sharepoint/v3"/>
    <ds:schemaRef ds:uri="9d51eac6-a7d5-47f5-a119-63d146adb134"/>
    <ds:schemaRef ds:uri="http://schemas.openxmlformats.org/package/2006/metadata/core-properties"/>
    <ds:schemaRef ds:uri="http://purl.org/dc/elements/1.1/"/>
    <ds:schemaRef ds:uri="4880E4F8-4B7D-4BDD-91E3-E10D47036EC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6229</TotalTime>
  <Words>153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693</cp:revision>
  <dcterms:created xsi:type="dcterms:W3CDTF">2001-05-03T06:07:08Z</dcterms:created>
  <dcterms:modified xsi:type="dcterms:W3CDTF">2024-04-21T06:44:18Z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