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76200" y="1905000"/>
            <a:ext cx="5715000" cy="130805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pPr algn="just" defTabSz="714375">
              <a:spcBef>
                <a:spcPct val="50000"/>
              </a:spcBef>
              <a:defRPr/>
            </a:pPr>
            <a:r>
              <a:rPr lang="en-US" sz="1400" dirty="0">
                <a:latin typeface="Calibri" pitchFamily="34" charset="0"/>
                <a:cs typeface="Calibri" pitchFamily="34" charset="0"/>
              </a:rPr>
              <a:t>A water tanker was driving behind a 3</a:t>
            </a:r>
            <a:r>
              <a:rPr lang="en-US" sz="1400" baseline="30000" dirty="0">
                <a:latin typeface="Calibri" pitchFamily="34" charset="0"/>
                <a:cs typeface="Calibri" pitchFamily="34" charset="0"/>
              </a:rPr>
              <a:t>rd</a:t>
            </a:r>
            <a:r>
              <a:rPr lang="en-US" sz="1400" dirty="0">
                <a:latin typeface="Calibri" pitchFamily="34" charset="0"/>
                <a:cs typeface="Calibri" pitchFamily="34" charset="0"/>
              </a:rPr>
              <a:t> party tipper truck on the </a:t>
            </a:r>
            <a:r>
              <a:rPr lang="en-US" sz="1400" dirty="0" err="1">
                <a:latin typeface="Calibri" pitchFamily="34" charset="0"/>
                <a:cs typeface="Calibri" pitchFamily="34" charset="0"/>
              </a:rPr>
              <a:t>Natih</a:t>
            </a:r>
            <a:r>
              <a:rPr lang="en-US" sz="1400" dirty="0">
                <a:latin typeface="Calibri" pitchFamily="34" charset="0"/>
                <a:cs typeface="Calibri" pitchFamily="34" charset="0"/>
              </a:rPr>
              <a:t> road from Fahud. The tipper truck driver reduced speed due to camels crossing the road, however the tanker driver failed to stop and continued into the rear of the tipper truck </a:t>
            </a:r>
            <a:r>
              <a:rPr lang="en-US" sz="1400" dirty="0">
                <a:latin typeface="Calibri" pitchFamily="34" charset="0"/>
                <a:ea typeface="Arial Unicode MS" pitchFamily="34" charset="-128"/>
                <a:cs typeface="Calibri" pitchFamily="34" charset="0"/>
              </a:rPr>
              <a:t>He sustained a fracture to the left leg.</a:t>
            </a:r>
            <a:endParaRPr lang="en-GB" sz="1400" dirty="0">
              <a:latin typeface="Calibri" pitchFamily="34" charset="0"/>
              <a:ea typeface="Arial Unicode MS" pitchFamily="34" charset="-128"/>
              <a:cs typeface="Calibri" pitchFamily="34" charset="0"/>
            </a:endParaRPr>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3575894593"/>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(#39)</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1095440</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15/11/2016 (09:50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Natih</a:t>
                      </a:r>
                      <a:r>
                        <a:rPr lang="en-US" sz="1400" b="0" kern="1200" dirty="0">
                          <a:solidFill>
                            <a:schemeClr val="dk1"/>
                          </a:solidFill>
                          <a:latin typeface="Calibri" pitchFamily="34" charset="0"/>
                          <a:ea typeface="+mn-ea"/>
                          <a:cs typeface="Calibri" pitchFamily="34" charset="0"/>
                        </a:rPr>
                        <a:t> Road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pic>
        <p:nvPicPr>
          <p:cNvPr id="2" name="Picture 2" descr="G:\HSE COMMON\MR Musleh Images\use these Mr Musleh Images\GENERAL\Motor Vehicle Incident.png"/>
          <p:cNvPicPr>
            <a:picLocks noChangeAspect="1" noChangeArrowheads="1"/>
          </p:cNvPicPr>
          <p:nvPr/>
        </p:nvPicPr>
        <p:blipFill>
          <a:blip r:embed="rId4" cstate="print"/>
          <a:srcRect/>
          <a:stretch>
            <a:fillRect/>
          </a:stretch>
        </p:blipFill>
        <p:spPr bwMode="auto">
          <a:xfrm>
            <a:off x="0" y="774835"/>
            <a:ext cx="1295400" cy="1130165"/>
          </a:xfrm>
          <a:prstGeom prst="rect">
            <a:avLst/>
          </a:prstGeom>
          <a:noFill/>
        </p:spPr>
      </p:pic>
      <p:pic>
        <p:nvPicPr>
          <p:cNvPr id="1026" name="Picture 2" descr="C:\Users\mu55250\AppData\Local\Microsoft\Windows\Temporary Internet Files\Content.Outlook\1XR6DP9L\IMG_0177.jpg"/>
          <p:cNvPicPr>
            <a:picLocks noChangeAspect="1" noChangeArrowheads="1"/>
          </p:cNvPicPr>
          <p:nvPr/>
        </p:nvPicPr>
        <p:blipFill>
          <a:blip r:embed="rId5" cstate="print"/>
          <a:stretch>
            <a:fillRect/>
          </a:stretch>
        </p:blipFill>
        <p:spPr bwMode="auto">
          <a:xfrm>
            <a:off x="5867400" y="1905000"/>
            <a:ext cx="3088046" cy="2438400"/>
          </a:xfrm>
          <a:prstGeom prst="rect">
            <a:avLst/>
          </a:prstGeom>
          <a:noFill/>
        </p:spPr>
      </p:pic>
      <p:pic>
        <p:nvPicPr>
          <p:cNvPr id="16" name="Picture 15" descr="sad.png"/>
          <p:cNvPicPr>
            <a:picLocks noChangeAspect="1"/>
          </p:cNvPicPr>
          <p:nvPr/>
        </p:nvPicPr>
        <p:blipFill>
          <a:blip r:embed="rId6" cstate="email"/>
          <a:stretch>
            <a:fillRect/>
          </a:stretch>
        </p:blipFill>
        <p:spPr>
          <a:xfrm>
            <a:off x="5543550" y="4572001"/>
            <a:ext cx="857250" cy="1905000"/>
          </a:xfrm>
          <a:prstGeom prst="rect">
            <a:avLst/>
          </a:prstGeom>
        </p:spPr>
      </p:pic>
      <p:sp>
        <p:nvSpPr>
          <p:cNvPr id="36" name="Rounded Rectangular Callout 20"/>
          <p:cNvSpPr>
            <a:spLocks noChangeArrowheads="1"/>
          </p:cNvSpPr>
          <p:nvPr/>
        </p:nvSpPr>
        <p:spPr bwMode="auto">
          <a:xfrm>
            <a:off x="228600" y="4114800"/>
            <a:ext cx="4800600" cy="838200"/>
          </a:xfrm>
          <a:prstGeom prst="wedgeRoundRectCallout">
            <a:avLst>
              <a:gd name="adj1" fmla="val 68635"/>
              <a:gd name="adj2" fmla="val 65381"/>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400" dirty="0">
                <a:solidFill>
                  <a:srgbClr val="000000"/>
                </a:solidFill>
                <a:latin typeface="Calibri" pitchFamily="34" charset="0"/>
                <a:cs typeface="Calibri" pitchFamily="34" charset="0"/>
              </a:rPr>
              <a:t>Do you keep a safe distance from the vehicle in front?</a:t>
            </a:r>
          </a:p>
          <a:p>
            <a:pPr marL="342900" indent="-342900">
              <a:buAutoNum type="arabicPeriod"/>
            </a:pPr>
            <a:r>
              <a:rPr lang="en-US" sz="1400" dirty="0">
                <a:solidFill>
                  <a:srgbClr val="000000"/>
                </a:solidFill>
                <a:latin typeface="Calibri" pitchFamily="34" charset="0"/>
                <a:cs typeface="Calibri" pitchFamily="34" charset="0"/>
              </a:rPr>
              <a:t>Do you always adjust your speed to the road conditions?</a:t>
            </a:r>
          </a:p>
          <a:p>
            <a:pPr marL="342900" indent="-342900"/>
            <a:r>
              <a:rPr lang="en-US" sz="1400" dirty="0">
                <a:solidFill>
                  <a:srgbClr val="000000"/>
                </a:solidFill>
                <a:latin typeface="Calibri" pitchFamily="34" charset="0"/>
                <a:cs typeface="Calibri" pitchFamily="34" charset="0"/>
              </a:rPr>
              <a:t>3.	Do you apply defensive driving techniques?</a:t>
            </a: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C21E43F-0BC6-4F44-8DA5-6CD227D5D644}"/>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2006/metadata/properties"/>
    <ds:schemaRef ds:uri="http://www.w3.org/XML/1998/namespace"/>
    <ds:schemaRef ds:uri="http://purl.org/dc/dcmitype/"/>
    <ds:schemaRef ds:uri="http://purl.org/dc/elements/1.1/"/>
    <ds:schemaRef ds:uri="http://schemas.microsoft.com/sharepoint/v3/fields"/>
    <ds:schemaRef ds:uri="9d51eac6-a7d5-47f5-a119-63d146adb134"/>
    <ds:schemaRef ds:uri="http://schemas.microsoft.com/sharepoint/v3"/>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4880e4f8-4b7d-4bdd-91e3-e10d47036eca"/>
    <ds:schemaRef ds:uri="4880E4F8-4B7D-4BDD-91E3-E10D47036ECA"/>
  </ds:schemaRefs>
</ds:datastoreItem>
</file>

<file path=docProps/app.xml><?xml version="1.0" encoding="utf-8"?>
<Properties xmlns="http://schemas.openxmlformats.org/officeDocument/2006/extended-properties" xmlns:vt="http://schemas.openxmlformats.org/officeDocument/2006/docPropsVTypes">
  <Template/>
  <TotalTime>5349</TotalTime>
  <Words>155</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579</cp:revision>
  <dcterms:created xsi:type="dcterms:W3CDTF">2001-05-03T06:07:08Z</dcterms:created>
  <dcterms:modified xsi:type="dcterms:W3CDTF">2024-04-21T06:43:31Z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