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581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39907"/>
              </p:ext>
            </p:extLst>
          </p:nvPr>
        </p:nvGraphicFramePr>
        <p:xfrm>
          <a:off x="1904999" y="762000"/>
          <a:ext cx="716280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LTI#43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1096247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18.12.2016 at 09:00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Nimr-Rima road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4114800"/>
            <a:ext cx="4800600" cy="762000"/>
          </a:xfrm>
          <a:prstGeom prst="wedgeRoundRectCallout">
            <a:avLst>
              <a:gd name="adj1" fmla="val 69366"/>
              <a:gd name="adj2" fmla="val 7766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follow your defensive driving techniques?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 a passenger .Do you intervene when the driver drive unsafely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continue driving if you are fatigued?</a:t>
            </a:r>
          </a:p>
          <a:p>
            <a:pPr marL="342900" indent="-342900"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457509"/>
            <a:ext cx="5791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400" dirty="0">
                <a:latin typeface="Calibri" pitchFamily="34" charset="0"/>
                <a:cs typeface="Calibri" pitchFamily="34" charset="0"/>
              </a:rPr>
              <a:t>Pick-up was traveling on the Nimr to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Rima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 road. when it crossed the center line  and collided with a truck on driver side. The accident resulted serious injures to the driver</a:t>
            </a:r>
            <a:r>
              <a:rPr lang="en-US" sz="1400" dirty="0"/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with the remaining passengers received  minor injuries and the truck driver was unharmed 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0764" y="1828801"/>
            <a:ext cx="2722736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rollover-2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152398" y="762000"/>
            <a:ext cx="1600202" cy="9645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91789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90C1A3-92F9-42E4-B261-F85BEC9E81BF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purl.org/dc/terms/"/>
    <ds:schemaRef ds:uri="http://purl.org/dc/elements/1.1/"/>
    <ds:schemaRef ds:uri="http://schemas.microsoft.com/sharepoint/v3/fields"/>
    <ds:schemaRef ds:uri="9d51eac6-a7d5-47f5-a119-63d146adb134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www.w3.org/XML/1998/namespace"/>
    <ds:schemaRef ds:uri="http://schemas.openxmlformats.org/package/2006/metadata/core-properties"/>
    <ds:schemaRef ds:uri="4880e4f8-4b7d-4bdd-91e3-e10d47036ec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6103</TotalTime>
  <Words>142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680</cp:revision>
  <dcterms:created xsi:type="dcterms:W3CDTF">2001-05-03T06:07:08Z</dcterms:created>
  <dcterms:modified xsi:type="dcterms:W3CDTF">2024-04-21T06:41:50Z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