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685800" y="34258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543550" y="4572001"/>
            <a:ext cx="857250" cy="1905000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14119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(#01)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03.01.2017 at 17:15 hrs.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Hoist 103</a:t>
                      </a:r>
                      <a:r>
                        <a:rPr lang="en-US" sz="1400" b="0" kern="1200" baseline="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Nimr area </a:t>
                      </a: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r>
              <a:rPr lang="en-US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152400" y="3886200"/>
            <a:ext cx="5410200" cy="762000"/>
          </a:xfrm>
          <a:prstGeom prst="wedgeRoundRectCallout">
            <a:avLst>
              <a:gd name="adj1" fmla="val 56382"/>
              <a:gd name="adj2" fmla="val 10968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keep your fingers away from pinch points? 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Can this be done with mechanical aids?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good communication and coordination with your colleagues? </a:t>
            </a: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521803"/>
            <a:ext cx="5791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1" hangingPunct="1"/>
            <a:r>
              <a:rPr lang="en-US" sz="1200" dirty="0">
                <a:latin typeface="Calibri" pitchFamily="34" charset="0"/>
                <a:cs typeface="Calibri" pitchFamily="34" charset="0"/>
              </a:rPr>
              <a:t>While installing the wiper rubber for the sucker rod blow out preventer (BOP), a floorman was manually lifting the BOP table with his colleagues when his left hand was trapped between the table and the BOP screws, resulting in a fracture to his left hand little finger.  </a:t>
            </a:r>
          </a:p>
        </p:txBody>
      </p:sp>
      <p:pic>
        <p:nvPicPr>
          <p:cNvPr id="23" name="Picture 22" descr="SQASHED Finger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066800" cy="1187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705600" y="4495800"/>
            <a:ext cx="22860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+mj-lt"/>
              </a:rPr>
              <a:t>Point where little finger was trapped</a:t>
            </a:r>
          </a:p>
        </p:txBody>
      </p:sp>
      <p:pic>
        <p:nvPicPr>
          <p:cNvPr id="24" name="Picture 23" descr="5 - Hit between table and bolt for wiper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19800" y="1752600"/>
            <a:ext cx="3048000" cy="2286000"/>
          </a:xfrm>
          <a:prstGeom prst="rect">
            <a:avLst/>
          </a:prstGeom>
        </p:spPr>
      </p:pic>
      <p:sp>
        <p:nvSpPr>
          <p:cNvPr id="19" name="Explosion 1 18"/>
          <p:cNvSpPr/>
          <p:nvPr/>
        </p:nvSpPr>
        <p:spPr bwMode="auto">
          <a:xfrm>
            <a:off x="7391400" y="2667000"/>
            <a:ext cx="304800" cy="3048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flipH="1" flipV="1">
            <a:off x="7620000" y="2895600"/>
            <a:ext cx="190500" cy="161194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91793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059FBE06-2DA4-495E-B8E7-4CD7DD52529C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4880e4f8-4b7d-4bdd-91e3-e10d47036eca"/>
    <ds:schemaRef ds:uri="4880E4F8-4B7D-4BDD-91E3-E10D47036ECA"/>
    <ds:schemaRef ds:uri="http://purl.org/dc/elements/1.1/"/>
    <ds:schemaRef ds:uri="http://schemas.microsoft.com/sharepoint/v3/fields"/>
    <ds:schemaRef ds:uri="http://schemas.microsoft.com/office/2006/metadata/properties"/>
    <ds:schemaRef ds:uri="http://purl.org/dc/terms/"/>
    <ds:schemaRef ds:uri="http://schemas.microsoft.com/office/infopath/2007/PartnerControls"/>
    <ds:schemaRef ds:uri="9d51eac6-a7d5-47f5-a119-63d146adb13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6196</TotalTime>
  <Words>154</Words>
  <Application>Microsoft Office PowerPoint</Application>
  <PresentationFormat>On-screen Show (4:3)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698</cp:revision>
  <dcterms:created xsi:type="dcterms:W3CDTF">2001-05-03T06:07:08Z</dcterms:created>
  <dcterms:modified xsi:type="dcterms:W3CDTF">2024-04-21T06:40:20Z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