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4119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(#01)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03.01.2017 at 17:15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103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Nimr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fingers away from pinch points?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this be done with mechanical aids?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and coordination with your colleagues?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21803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the wiper rubber for the sucker rod blow out preventer (BOP), a floorman was manually lifting the BOP table with his colleagues when his left hand was trapped between the table and the BOP screws, resulting in a fracture to his left hand little finger.  </a:t>
            </a: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66800" cy="1187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705600" y="4495800"/>
            <a:ext cx="2286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+mj-lt"/>
              </a:rPr>
              <a:t>Point where little finger was trapped</a:t>
            </a:r>
          </a:p>
        </p:txBody>
      </p:sp>
      <p:pic>
        <p:nvPicPr>
          <p:cNvPr id="24" name="Picture 23" descr="5 - Hit between table and bolt for wip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1752600"/>
            <a:ext cx="3048000" cy="2286000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 bwMode="auto">
          <a:xfrm>
            <a:off x="7391400" y="2667000"/>
            <a:ext cx="3048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7620000" y="2895600"/>
            <a:ext cx="190500" cy="16119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8242DC6-9E5A-41E4-B261-35373C523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4880e4f8-4b7d-4bdd-91e3-e10d47036eca"/>
    <ds:schemaRef ds:uri="4880E4F8-4B7D-4BDD-91E3-E10D47036ECA"/>
    <ds:schemaRef ds:uri="http://purl.org/dc/elements/1.1/"/>
    <ds:schemaRef ds:uri="http://schemas.microsoft.com/sharepoint/v3/fields"/>
    <ds:schemaRef ds:uri="http://schemas.microsoft.com/office/2006/metadata/properties"/>
    <ds:schemaRef ds:uri="http://purl.org/dc/terms/"/>
    <ds:schemaRef ds:uri="http://schemas.microsoft.com/office/infopath/2007/PartnerControls"/>
    <ds:schemaRef ds:uri="9d51eac6-a7d5-47f5-a119-63d146adb1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6196</TotalTime>
  <Words>154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698</cp:revision>
  <dcterms:created xsi:type="dcterms:W3CDTF">2001-05-03T06:07:08Z</dcterms:created>
  <dcterms:modified xsi:type="dcterms:W3CDTF">2024-04-21T06:40:20Z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