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6706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40" autoAdjust="0"/>
    <p:restoredTop sz="95747" autoAdjust="0"/>
  </p:normalViewPr>
  <p:slideViewPr>
    <p:cSldViewPr>
      <p:cViewPr varScale="1">
        <p:scale>
          <a:sx n="73" d="100"/>
          <a:sy n="73" d="100"/>
        </p:scale>
        <p:origin x="14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7850DC-4B7B-4DDB-AF95-BE45BC800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9F01EB-EC81-47AB-BA30-57B692915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B58E-A7C1-4628-991B-46E81AD7F1F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F40A6A1-EDEA-49E7-9EBE-CCE48D7C3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8737962-356F-4FE4-81D9-35F7017D1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A803EE-8FA3-4F22-9D29-81750D76E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D438053-C4AA-4E08-BCC6-BC89ADAA5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026161-7E6D-47DA-9480-04F3657FA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227013"/>
            <a:ext cx="396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600" dirty="0">
              <a:latin typeface="Calibri" pitchFamily="34" charset="0"/>
              <a:cs typeface="Calibri" pitchFamily="34" charset="0"/>
            </a:endParaRPr>
          </a:p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    </a:t>
            </a: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152400" y="206758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+mj-lt"/>
                <a:cs typeface="Calibri" pitchFamily="34" charset="0"/>
              </a:rPr>
              <a:t>What happened</a:t>
            </a:r>
          </a:p>
          <a:p>
            <a:endParaRPr lang="en-US" sz="12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85800" y="3425825"/>
            <a:ext cx="43434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Mr. Musleh asks the questions of can it happen to you?</a:t>
            </a:r>
          </a:p>
        </p:txBody>
      </p:sp>
      <p:pic>
        <p:nvPicPr>
          <p:cNvPr id="6178" name="Picture 18" descr="speakers-beu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2400" y="5562600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Down Arrow 19"/>
          <p:cNvSpPr/>
          <p:nvPr/>
        </p:nvSpPr>
        <p:spPr bwMode="auto">
          <a:xfrm>
            <a:off x="1066800" y="5410200"/>
            <a:ext cx="609600" cy="2286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83" name="Rounded Rectangle 20"/>
          <p:cNvSpPr>
            <a:spLocks noChangeArrowheads="1"/>
          </p:cNvSpPr>
          <p:nvPr/>
        </p:nvSpPr>
        <p:spPr bwMode="auto">
          <a:xfrm>
            <a:off x="1295400" y="5715000"/>
            <a:ext cx="3276600" cy="609600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15875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 algn="justLow"/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Please disseminate this LTI notification to your teams and use it in your tool box talks and HSE meetings and notice boards.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" name="Picture 30" descr="sad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543550" y="4572001"/>
            <a:ext cx="857250" cy="1905000"/>
          </a:xfrm>
          <a:prstGeom prst="rect">
            <a:avLst/>
          </a:prstGeom>
        </p:spPr>
      </p:pic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162804"/>
              </p:ext>
            </p:extLst>
          </p:nvPr>
        </p:nvGraphicFramePr>
        <p:xfrm>
          <a:off x="1676401" y="762000"/>
          <a:ext cx="73914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Incident type 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LTI (#02)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Date/</a:t>
                      </a:r>
                      <a:r>
                        <a:rPr lang="en-US" sz="1400" b="1" baseline="0" dirty="0">
                          <a:latin typeface="Calibri" pitchFamily="34" charset="0"/>
                          <a:cs typeface="Calibri" pitchFamily="34" charset="0"/>
                        </a:rPr>
                        <a:t> time 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13.01.2017 at 17:05 hrs.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Directorate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Location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Rig 43 – </a:t>
                      </a: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Wadi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Musallam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Dept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152400" y="152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PDO Incident First </a:t>
            </a:r>
            <a:r>
              <a:rPr lang="en-GB" b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Alert  </a:t>
            </a:r>
            <a:endParaRPr lang="en-GB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ounded Rectangular Callout 20"/>
          <p:cNvSpPr>
            <a:spLocks noChangeArrowheads="1"/>
          </p:cNvSpPr>
          <p:nvPr/>
        </p:nvSpPr>
        <p:spPr bwMode="auto">
          <a:xfrm>
            <a:off x="152400" y="3886200"/>
            <a:ext cx="5410200" cy="762000"/>
          </a:xfrm>
          <a:prstGeom prst="wedgeRoundRectCallout">
            <a:avLst>
              <a:gd name="adj1" fmla="val 56382"/>
              <a:gd name="adj2" fmla="val 109680"/>
              <a:gd name="adj3" fmla="val 16667"/>
            </a:avLst>
          </a:prstGeom>
          <a:solidFill>
            <a:srgbClr val="FFC000">
              <a:alpha val="5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buFont typeface="Arial" charset="0"/>
              <a:buAutoNum type="arabicPeriod"/>
            </a:pPr>
            <a:r>
              <a:rPr lang="en-GB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you have safe access and egress? 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GB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you take your time when climbing out of your vehicle? 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GB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that deliveries are supervised? </a:t>
            </a:r>
          </a:p>
          <a:p>
            <a:pPr marL="342900" indent="-342900"/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52400" y="2614136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1200" dirty="0">
                <a:latin typeface="Calibri" pitchFamily="34" charset="0"/>
                <a:cs typeface="Calibri" pitchFamily="34" charset="0"/>
              </a:rPr>
              <a:t>While exiting the back of a food supply truck, a delivery helper tripped on the edge of a pallet falling to the ground  landing on his left arm, resulting in a fracture to his left wrist.  </a:t>
            </a:r>
          </a:p>
        </p:txBody>
      </p:sp>
      <p:pic>
        <p:nvPicPr>
          <p:cNvPr id="22" name="Picture Placeholder 16" descr="C:\Users\Ruchitha\AppData\Local\Microsoft\Windows\Temporary Internet Files\Content.Outlook\R0YMR87Q\IMG_1254.JPG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r="13275"/>
          <a:stretch>
            <a:fillRect/>
          </a:stretch>
        </p:blipFill>
        <p:spPr bwMode="auto">
          <a:xfrm>
            <a:off x="6096000" y="1828800"/>
            <a:ext cx="2971800" cy="2362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27" name="Picture 26" descr="falling of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000" y="609600"/>
            <a:ext cx="947002" cy="144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91794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0474DFE9-9E85-464C-8BA9-D3591FF67C18}"/>
</file>

<file path=customXml/itemProps2.xml><?xml version="1.0" encoding="utf-8"?>
<ds:datastoreItem xmlns:ds="http://schemas.openxmlformats.org/officeDocument/2006/customXml" ds:itemID="{85FDC16C-F63C-417A-BF49-6BFDCAFEB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D88EA-5F43-417B-8A80-9407E5803871}">
  <ds:schemaRefs>
    <ds:schemaRef ds:uri="http://schemas.microsoft.com/office/2006/documentManagement/types"/>
    <ds:schemaRef ds:uri="http://schemas.openxmlformats.org/package/2006/metadata/core-properties"/>
    <ds:schemaRef ds:uri="4880E4F8-4B7D-4BDD-91E3-E10D47036ECA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4880e4f8-4b7d-4bdd-91e3-e10d47036eca"/>
    <ds:schemaRef ds:uri="http://schemas.microsoft.com/sharepoint/v3/fields"/>
    <ds:schemaRef ds:uri="http://purl.org/dc/terms/"/>
    <ds:schemaRef ds:uri="9d51eac6-a7d5-47f5-a119-63d146adb134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6205</TotalTime>
  <Words>137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Konduru, Raju IDI63X</cp:lastModifiedBy>
  <cp:revision>700</cp:revision>
  <dcterms:created xsi:type="dcterms:W3CDTF">2001-05-03T06:07:08Z</dcterms:created>
  <dcterms:modified xsi:type="dcterms:W3CDTF">2024-04-21T06:39:54Z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