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6280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(#02)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13.01.2017 at 17:05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 43 – </a:t>
                      </a:r>
                      <a:r>
                        <a:rPr lang="en-US" sz="1400" b="0" kern="1200" dirty="0" err="1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Wadi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Musallam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safe access and egress?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take your time when climbing out of your vehicle?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that deliveries are supervised? 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614136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exiting the back of a food supply truck, a delivery helper tripped on the edge of a pallet falling to the ground  landing on his left arm, resulting in a fracture to his left wrist.  </a:t>
            </a:r>
          </a:p>
        </p:txBody>
      </p:sp>
      <p:pic>
        <p:nvPicPr>
          <p:cNvPr id="22" name="Picture Placeholder 16" descr="C:\Users\Ruchitha\AppData\Local\Microsoft\Windows\Temporary Internet Files\Content.Outlook\R0YMR87Q\IMG_1254.JPG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5" r="13275"/>
          <a:stretch>
            <a:fillRect/>
          </a:stretch>
        </p:blipFill>
        <p:spPr bwMode="auto">
          <a:xfrm>
            <a:off x="6096000" y="1828800"/>
            <a:ext cx="2971800" cy="2362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27" name="Picture 26" descr="falling off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609600"/>
            <a:ext cx="947002" cy="1447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91794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72F8951-E7F4-4DAB-AF65-62A2D30FDB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schemas.openxmlformats.org/package/2006/metadata/core-properties"/>
    <ds:schemaRef ds:uri="4880E4F8-4B7D-4BDD-91E3-E10D47036ECA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4880e4f8-4b7d-4bdd-91e3-e10d47036eca"/>
    <ds:schemaRef ds:uri="http://schemas.microsoft.com/sharepoint/v3/fields"/>
    <ds:schemaRef ds:uri="http://purl.org/dc/terms/"/>
    <ds:schemaRef ds:uri="9d51eac6-a7d5-47f5-a119-63d146adb134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6205</TotalTime>
  <Words>137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700</cp:revision>
  <dcterms:created xsi:type="dcterms:W3CDTF">2001-05-03T06:07:08Z</dcterms:created>
  <dcterms:modified xsi:type="dcterms:W3CDTF">2024-04-21T06:39:54Z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