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03890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17.01.2017 at 09:45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Rima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NHM Field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stop operations when people enter restricted work areas?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6067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moving the Reinforced Framework Piping, the pipeline was pulled by a mechanical shovel which resulted in the pipeline hitting a helper resulting in a fracture to his lower left leg. 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3667" y="609600"/>
            <a:ext cx="761667" cy="1447800"/>
          </a:xfrm>
          <a:prstGeom prst="rect">
            <a:avLst/>
          </a:prstGeom>
        </p:spPr>
      </p:pic>
      <p:pic>
        <p:nvPicPr>
          <p:cNvPr id="19" name="Picture 18" descr="Incident notificati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1828800"/>
            <a:ext cx="2612538" cy="2514600"/>
          </a:xfrm>
          <a:prstGeom prst="rect">
            <a:avLst/>
          </a:prstGeom>
        </p:spPr>
      </p:pic>
      <p:sp>
        <p:nvSpPr>
          <p:cNvPr id="17" name="Left Arrow 16"/>
          <p:cNvSpPr/>
          <p:nvPr/>
        </p:nvSpPr>
        <p:spPr bwMode="auto">
          <a:xfrm>
            <a:off x="7924800" y="3581400"/>
            <a:ext cx="609600" cy="3048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4343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Pipe direction of movement when pulled by mechanical shovel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4C7D9F9-D99A-4FC9-BC9D-E219CC465B57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schemas.microsoft.com/sharepoint/v3"/>
    <ds:schemaRef ds:uri="4880E4F8-4B7D-4BDD-91E3-E10D47036ECA"/>
    <ds:schemaRef ds:uri="http://schemas.microsoft.com/office/2006/documentManagement/types"/>
    <ds:schemaRef ds:uri="4880e4f8-4b7d-4bdd-91e3-e10d47036eca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d51eac6-a7d5-47f5-a119-63d146adb13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6266</TotalTime>
  <Words>142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709</cp:revision>
  <dcterms:created xsi:type="dcterms:W3CDTF">2001-05-03T06:07:08Z</dcterms:created>
  <dcterms:modified xsi:type="dcterms:W3CDTF">2024-04-21T06:39:27Z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