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206758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85800" y="3425825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543550" y="4572001"/>
            <a:ext cx="857250" cy="1905000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503890"/>
              </p:ext>
            </p:extLst>
          </p:nvPr>
        </p:nvGraphicFramePr>
        <p:xfrm>
          <a:off x="1676401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(#03)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17.01.2017 at 09:45 hrs.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err="1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Rima</a:t>
                      </a: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NHM Field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 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152400" y="3886200"/>
            <a:ext cx="5410200" cy="762000"/>
          </a:xfrm>
          <a:prstGeom prst="wedgeRoundRectCallout">
            <a:avLst>
              <a:gd name="adj1" fmla="val 56382"/>
              <a:gd name="adj2" fmla="val 109680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are stood in a safe place?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stop operations when people enter restricted work areas?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consider if you are in the ‘line of fire’?</a:t>
            </a: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52400" y="2346067"/>
            <a:ext cx="579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1" hangingPunct="1"/>
            <a:r>
              <a:rPr lang="en-US" sz="1200" dirty="0">
                <a:latin typeface="Calibri" pitchFamily="34" charset="0"/>
                <a:cs typeface="Calibri" pitchFamily="34" charset="0"/>
              </a:rPr>
              <a:t>While moving the Reinforced Framework Piping, the pipeline was pulled by a mechanical shovel which resulted in the pipeline hitting a helper resulting in a fracture to his lower left leg. </a:t>
            </a:r>
          </a:p>
        </p:txBody>
      </p:sp>
      <p:pic>
        <p:nvPicPr>
          <p:cNvPr id="27" name="Picture 26" descr="falling off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3667" y="609600"/>
            <a:ext cx="761667" cy="1447800"/>
          </a:xfrm>
          <a:prstGeom prst="rect">
            <a:avLst/>
          </a:prstGeom>
        </p:spPr>
      </p:pic>
      <p:pic>
        <p:nvPicPr>
          <p:cNvPr id="19" name="Picture 18" descr="Incident notification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324600" y="1828800"/>
            <a:ext cx="2612538" cy="2514600"/>
          </a:xfrm>
          <a:prstGeom prst="rect">
            <a:avLst/>
          </a:prstGeom>
        </p:spPr>
      </p:pic>
      <p:sp>
        <p:nvSpPr>
          <p:cNvPr id="17" name="Left Arrow 16"/>
          <p:cNvSpPr/>
          <p:nvPr/>
        </p:nvSpPr>
        <p:spPr bwMode="auto">
          <a:xfrm>
            <a:off x="7924800" y="3581400"/>
            <a:ext cx="609600" cy="304800"/>
          </a:xfrm>
          <a:prstGeom prst="lef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24600" y="4343400"/>
            <a:ext cx="259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latin typeface="+mj-lt"/>
              </a:rPr>
              <a:t>Pipe direction of movement when pulled by mechanical shovel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91795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F4C7D9F9-D99A-4FC9-BC9D-E219CC465B57}"/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D88EA-5F43-417B-8A80-9407E5803871}">
  <ds:schemaRefs>
    <ds:schemaRef ds:uri="http://schemas.microsoft.com/sharepoint/v3/fields"/>
    <ds:schemaRef ds:uri="http://schemas.microsoft.com/sharepoint/v3"/>
    <ds:schemaRef ds:uri="4880E4F8-4B7D-4BDD-91E3-E10D47036ECA"/>
    <ds:schemaRef ds:uri="http://schemas.microsoft.com/office/2006/documentManagement/types"/>
    <ds:schemaRef ds:uri="4880e4f8-4b7d-4bdd-91e3-e10d47036eca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9d51eac6-a7d5-47f5-a119-63d146adb134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6266</TotalTime>
  <Words>142</Words>
  <Application>Microsoft Office PowerPoint</Application>
  <PresentationFormat>On-screen Show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709</cp:revision>
  <dcterms:created xsi:type="dcterms:W3CDTF">2001-05-03T06:07:08Z</dcterms:created>
  <dcterms:modified xsi:type="dcterms:W3CDTF">2024-04-21T06:39:27Z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