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503890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(#03)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17.01.2017 at 09:45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Rima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NHM Field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410200" cy="762000"/>
          </a:xfrm>
          <a:prstGeom prst="wedgeRoundRectCallout">
            <a:avLst>
              <a:gd name="adj1" fmla="val 56382"/>
              <a:gd name="adj2" fmla="val 10968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stood in a safe place?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stop operations when people enter restricted work areas?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if you are in the ‘line of fire’?</a:t>
            </a: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346067"/>
            <a:ext cx="579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1200" dirty="0">
                <a:latin typeface="Calibri" pitchFamily="34" charset="0"/>
                <a:cs typeface="Calibri" pitchFamily="34" charset="0"/>
              </a:rPr>
              <a:t>While moving the Reinforced Framework Piping, the pipeline was pulled by a mechanical shovel which resulted in the pipeline hitting a helper resulting in a fracture to his lower left leg. </a:t>
            </a:r>
          </a:p>
        </p:txBody>
      </p:sp>
      <p:pic>
        <p:nvPicPr>
          <p:cNvPr id="27" name="Picture 26" descr="falling of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3667" y="609600"/>
            <a:ext cx="761667" cy="1447800"/>
          </a:xfrm>
          <a:prstGeom prst="rect">
            <a:avLst/>
          </a:prstGeom>
        </p:spPr>
      </p:pic>
      <p:pic>
        <p:nvPicPr>
          <p:cNvPr id="19" name="Picture 18" descr="Incident notificatio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24600" y="1828800"/>
            <a:ext cx="2612538" cy="2514600"/>
          </a:xfrm>
          <a:prstGeom prst="rect">
            <a:avLst/>
          </a:prstGeom>
        </p:spPr>
      </p:pic>
      <p:sp>
        <p:nvSpPr>
          <p:cNvPr id="17" name="Left Arrow 16"/>
          <p:cNvSpPr/>
          <p:nvPr/>
        </p:nvSpPr>
        <p:spPr bwMode="auto">
          <a:xfrm>
            <a:off x="7924800" y="3581400"/>
            <a:ext cx="609600" cy="304800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24600" y="43434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+mj-lt"/>
              </a:rPr>
              <a:t>Pipe direction of movement when pulled by mechanical shovel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91795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5712982-7B36-4084-B3F9-29DF3D86AB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sharepoint/v3/fields"/>
    <ds:schemaRef ds:uri="http://schemas.microsoft.com/sharepoint/v3"/>
    <ds:schemaRef ds:uri="4880E4F8-4B7D-4BDD-91E3-E10D47036ECA"/>
    <ds:schemaRef ds:uri="http://schemas.microsoft.com/office/2006/documentManagement/types"/>
    <ds:schemaRef ds:uri="4880e4f8-4b7d-4bdd-91e3-e10d47036eca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9d51eac6-a7d5-47f5-a119-63d146adb134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6266</TotalTime>
  <Words>142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709</cp:revision>
  <dcterms:created xsi:type="dcterms:W3CDTF">2001-05-03T06:07:08Z</dcterms:created>
  <dcterms:modified xsi:type="dcterms:W3CDTF">2024-04-21T06:39:27Z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