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1" r:id="rId5"/>
  </p:sldIdLst>
  <p:sldSz cx="9144000" cy="6858000" type="screen4x3"/>
  <p:notesSz cx="6670675" cy="9929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40" autoAdjust="0"/>
    <p:restoredTop sz="95747" autoAdjust="0"/>
  </p:normalViewPr>
  <p:slideViewPr>
    <p:cSldViewPr>
      <p:cViewPr varScale="1">
        <p:scale>
          <a:sx n="73" d="100"/>
          <a:sy n="73" d="100"/>
        </p:scale>
        <p:origin x="14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128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32925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7850DC-4B7B-4DDB-AF95-BE45BC8001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26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2925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9F01EB-EC81-47AB-BA30-57B6929156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1B58E-A7C1-4628-991B-46E81AD7F1F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F40A6A1-EDEA-49E7-9EBE-CCE48D7C39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68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8737962-356F-4FE4-81D9-35F7017D15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EA803EE-8FA3-4F22-9D29-81750D76E9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D438053-C4AA-4E08-BCC6-BC89ADAA5D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6026161-7E6D-47DA-9480-04F3657FA9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0" y="228600"/>
            <a:ext cx="7467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kern="0" dirty="0">
                <a:solidFill>
                  <a:srgbClr val="CCCCFF"/>
                </a:solidFill>
                <a:latin typeface="Arial"/>
                <a:ea typeface="+mj-ea"/>
                <a:cs typeface="Arial"/>
              </a:rPr>
              <a:t>Main contractor name – LTI# - Date of incident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32" name="Content Placeholder 3" descr="PPT option1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GB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227013"/>
            <a:ext cx="3968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sz="600" dirty="0">
              <a:latin typeface="Calibri" pitchFamily="34" charset="0"/>
              <a:cs typeface="Calibri" pitchFamily="34" charset="0"/>
            </a:endParaRPr>
          </a:p>
          <a:p>
            <a:r>
              <a:rPr lang="en-US" sz="1800" dirty="0">
                <a:latin typeface="Calibri" pitchFamily="34" charset="0"/>
                <a:cs typeface="Calibri" pitchFamily="34" charset="0"/>
              </a:rPr>
              <a:t>    </a:t>
            </a:r>
          </a:p>
        </p:txBody>
      </p:sp>
      <p:sp>
        <p:nvSpPr>
          <p:cNvPr id="6153" name="Rectangle 17"/>
          <p:cNvSpPr>
            <a:spLocks noChangeArrowheads="1"/>
          </p:cNvSpPr>
          <p:nvPr/>
        </p:nvSpPr>
        <p:spPr bwMode="auto">
          <a:xfrm>
            <a:off x="152400" y="2133600"/>
            <a:ext cx="556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+mj-lt"/>
                <a:cs typeface="Calibri" pitchFamily="34" charset="0"/>
              </a:rPr>
              <a:t>What happened</a:t>
            </a:r>
          </a:p>
          <a:p>
            <a:endParaRPr lang="en-US" sz="1200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85800" y="3425825"/>
            <a:ext cx="4343400" cy="307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pic>
        <p:nvPicPr>
          <p:cNvPr id="6178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urved Down Arrow 19"/>
          <p:cNvSpPr/>
          <p:nvPr/>
        </p:nvSpPr>
        <p:spPr bwMode="auto">
          <a:xfrm>
            <a:off x="1066800" y="5410200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83" name="Rounded Rectangle 20"/>
          <p:cNvSpPr>
            <a:spLocks noChangeArrowheads="1"/>
          </p:cNvSpPr>
          <p:nvPr/>
        </p:nvSpPr>
        <p:spPr bwMode="auto">
          <a:xfrm>
            <a:off x="1295400" y="5715000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" name="Picture 30" descr="sad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43550" y="4572001"/>
            <a:ext cx="857250" cy="1905000"/>
          </a:xfrm>
          <a:prstGeom prst="rect">
            <a:avLst/>
          </a:prstGeom>
        </p:spPr>
      </p:pic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585990"/>
              </p:ext>
            </p:extLst>
          </p:nvPr>
        </p:nvGraphicFramePr>
        <p:xfrm>
          <a:off x="1676401" y="762000"/>
          <a:ext cx="7391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9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9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5351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Incident type 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LTI (#04)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351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libri" pitchFamily="34" charset="0"/>
                          <a:cs typeface="Calibri" pitchFamily="34" charset="0"/>
                        </a:rPr>
                        <a:t>Date/</a:t>
                      </a:r>
                      <a:r>
                        <a:rPr lang="en-US" sz="1400" b="1" baseline="0" dirty="0">
                          <a:latin typeface="Calibri" pitchFamily="34" charset="0"/>
                          <a:cs typeface="Calibri" pitchFamily="34" charset="0"/>
                        </a:rPr>
                        <a:t> time </a:t>
                      </a:r>
                      <a:endParaRPr lang="en-US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18.01.2017 at 02:20 hrs.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Directorate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alibri" pitchFamily="34" charset="0"/>
                          <a:cs typeface="Calibri" pitchFamily="34" charset="0"/>
                        </a:rPr>
                        <a:t>Location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Rig 19 -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Rabab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Dept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152400" y="152400"/>
            <a:ext cx="899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PDO Incident First </a:t>
            </a:r>
            <a:r>
              <a:rPr lang="en-GB" b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Alert  </a:t>
            </a:r>
            <a:endParaRPr lang="en-GB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Rounded Rectangular Callout 20"/>
          <p:cNvSpPr>
            <a:spLocks noChangeArrowheads="1"/>
          </p:cNvSpPr>
          <p:nvPr/>
        </p:nvSpPr>
        <p:spPr bwMode="auto">
          <a:xfrm>
            <a:off x="152400" y="3886200"/>
            <a:ext cx="5410200" cy="762000"/>
          </a:xfrm>
          <a:prstGeom prst="wedgeRoundRectCallout">
            <a:avLst>
              <a:gd name="adj1" fmla="val 56382"/>
              <a:gd name="adj2" fmla="val 109680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have secondary retention in place?  </a:t>
            </a:r>
          </a:p>
          <a:p>
            <a:pPr marL="342900" indent="-342900">
              <a:buAutoNum type="arabicPeriod"/>
            </a:pPr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always ensure you are protected from 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dropped objects?</a:t>
            </a:r>
          </a:p>
          <a:p>
            <a:pPr marL="342900" indent="-342900">
              <a:buFontTx/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always consider if you are in the ‘line of fire’?</a:t>
            </a: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2400" y="2489537"/>
            <a:ext cx="5791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200" dirty="0">
                <a:latin typeface="Calibri" pitchFamily="34" charset="0"/>
                <a:cs typeface="Calibri" pitchFamily="34" charset="0"/>
              </a:rPr>
              <a:t>While two operators were making up a casing joint, the 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chiksan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swivel joint weighing 24kg came loose from the casing head and fell 13 metres landing on the operators foot resulting in a fracture to his right foot.  </a:t>
            </a:r>
          </a:p>
          <a:p>
            <a:r>
              <a:rPr lang="en-US" sz="1200" dirty="0"/>
              <a:t> </a:t>
            </a:r>
          </a:p>
          <a:p>
            <a:pPr algn="just" eaLnBrk="1" hangingPunct="1"/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1676400"/>
            <a:ext cx="2895600" cy="2963096"/>
          </a:xfrm>
          <a:prstGeom prst="rect">
            <a:avLst/>
          </a:prstGeom>
          <a:ln>
            <a:noFill/>
          </a:ln>
        </p:spPr>
      </p:pic>
      <p:pic>
        <p:nvPicPr>
          <p:cNvPr id="23" name="Picture 22" descr="Dropped object on himself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761999"/>
            <a:ext cx="762000" cy="138041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239000" y="4648200"/>
            <a:ext cx="17526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>
                <a:latin typeface="+mj-lt"/>
              </a:rPr>
              <a:t>Chiksan</a:t>
            </a:r>
            <a:r>
              <a:rPr lang="en-GB" sz="1200" dirty="0">
                <a:latin typeface="+mj-lt"/>
              </a:rPr>
              <a:t> swivel joint</a:t>
            </a:r>
          </a:p>
        </p:txBody>
      </p:sp>
      <p:cxnSp>
        <p:nvCxnSpPr>
          <p:cNvPr id="26" name="Straight Arrow Connector 25"/>
          <p:cNvCxnSpPr>
            <a:stCxn id="24" idx="0"/>
          </p:cNvCxnSpPr>
          <p:nvPr/>
        </p:nvCxnSpPr>
        <p:spPr bwMode="auto">
          <a:xfrm flipV="1">
            <a:off x="8115300" y="3048000"/>
            <a:ext cx="419100" cy="1600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91796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6350EF42-505B-4046-9030-43925D88B9B4}"/>
</file>

<file path=customXml/itemProps2.xml><?xml version="1.0" encoding="utf-8"?>
<ds:datastoreItem xmlns:ds="http://schemas.openxmlformats.org/officeDocument/2006/customXml" ds:itemID="{85FDC16C-F63C-417A-BF49-6BFDCAFEB5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5D88EA-5F43-417B-8A80-9407E5803871}">
  <ds:schemaRefs>
    <ds:schemaRef ds:uri="4880E4F8-4B7D-4BDD-91E3-E10D47036ECA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microsoft.com/sharepoint/v3"/>
    <ds:schemaRef ds:uri="http://purl.org/dc/elements/1.1/"/>
    <ds:schemaRef ds:uri="http://schemas.openxmlformats.org/package/2006/metadata/core-properties"/>
    <ds:schemaRef ds:uri="http://purl.org/dc/terms/"/>
    <ds:schemaRef ds:uri="9d51eac6-a7d5-47f5-a119-63d146adb134"/>
    <ds:schemaRef ds:uri="4880e4f8-4b7d-4bdd-91e3-e10d47036ec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6289</TotalTime>
  <Words>144</Words>
  <Application>Microsoft Office PowerPoint</Application>
  <PresentationFormat>On-screen Show (4:3)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Default Design</vt:lpstr>
      <vt:lpstr>PowerPoint Presentation</vt:lpstr>
    </vt:vector>
  </TitlesOfParts>
  <Company>Shell Information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Contractor RTA LTI on xx.xx.xx</dc:title>
  <dc:creator>MU93647</dc:creator>
  <cp:lastModifiedBy>Konduru, Raju IDI63X</cp:lastModifiedBy>
  <cp:revision>713</cp:revision>
  <dcterms:created xsi:type="dcterms:W3CDTF">2001-05-03T06:07:08Z</dcterms:created>
  <dcterms:modified xsi:type="dcterms:W3CDTF">2024-04-21T06:39:02Z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