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47208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(#05)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18.01.2017 at 07:30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838200"/>
          </a:xfrm>
          <a:prstGeom prst="wedgeRoundRectCallout">
            <a:avLst>
              <a:gd name="adj1" fmla="val 56534"/>
              <a:gd name="adj2" fmla="val 9100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always wear your seatbelt?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follow your defensive driving techniques?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drive at the appropriate speed for the road conditions?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you, as a passenger intervene when the driver drives unsafely?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70666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After negotiating a left turn near Yibal “C” station, a Canter driver lost control of the vehicle rolling over and landing on its roof.  One passenger received an injury to his spine while the driver and 4 other passenger received minor injuries. </a:t>
            </a:r>
          </a:p>
        </p:txBody>
      </p:sp>
      <p:pic>
        <p:nvPicPr>
          <p:cNvPr id="27" name="Picture 26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85800"/>
            <a:ext cx="1676400" cy="1295400"/>
          </a:xfrm>
          <a:prstGeom prst="rect">
            <a:avLst/>
          </a:prstGeom>
        </p:spPr>
      </p:pic>
      <p:pic>
        <p:nvPicPr>
          <p:cNvPr id="19" name="Picture 18" descr="Incident notification.png"/>
          <p:cNvPicPr>
            <a:picLocks noChangeAspect="1"/>
          </p:cNvPicPr>
          <p:nvPr/>
        </p:nvPicPr>
        <p:blipFill>
          <a:blip r:embed="rId6" cstate="print"/>
          <a:srcRect l="29167"/>
          <a:stretch>
            <a:fillRect/>
          </a:stretch>
        </p:blipFill>
        <p:spPr>
          <a:xfrm>
            <a:off x="6095999" y="1981200"/>
            <a:ext cx="3022675" cy="20846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91797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3DA408-75D4-47EB-BAB8-286370FDCB68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infopath/2007/PartnerControls"/>
    <ds:schemaRef ds:uri="4880e4f8-4b7d-4bdd-91e3-e10d47036eca"/>
    <ds:schemaRef ds:uri="http://schemas.microsoft.com/office/2006/documentManagement/types"/>
    <ds:schemaRef ds:uri="http://schemas.openxmlformats.org/package/2006/metadata/core-properties"/>
    <ds:schemaRef ds:uri="9d51eac6-a7d5-47f5-a119-63d146adb134"/>
    <ds:schemaRef ds:uri="http://schemas.microsoft.com/sharepoint/v3/fields"/>
    <ds:schemaRef ds:uri="4880E4F8-4B7D-4BDD-91E3-E10D47036ECA"/>
    <ds:schemaRef ds:uri="http://purl.org/dc/dcmitype/"/>
    <ds:schemaRef ds:uri="http://purl.org/dc/terms/"/>
    <ds:schemaRef ds:uri="http://purl.org/dc/elements/1.1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6306</TotalTime>
  <Words>149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716</cp:revision>
  <dcterms:created xsi:type="dcterms:W3CDTF">2001-05-03T06:07:08Z</dcterms:created>
  <dcterms:modified xsi:type="dcterms:W3CDTF">2024-04-21T06:38:32Z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