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05000"/>
            <a:ext cx="556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5800" y="34258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847208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(#05)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18.01.2017 at 07:30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Yibal</a:t>
                      </a:r>
                      <a:endParaRPr lang="en-US" sz="1400" b="0" kern="1200" dirty="0">
                        <a:solidFill>
                          <a:srgbClr val="FF000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886200"/>
            <a:ext cx="5410200" cy="838200"/>
          </a:xfrm>
          <a:prstGeom prst="wedgeRoundRectCallout">
            <a:avLst>
              <a:gd name="adj1" fmla="val 56534"/>
              <a:gd name="adj2" fmla="val 91007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always wear your seatbelt?</a:t>
            </a:r>
          </a:p>
          <a:p>
            <a:pPr marL="342900" indent="-342900"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follow your defensive driving techniques?</a:t>
            </a:r>
          </a:p>
          <a:p>
            <a:pPr marL="342900" indent="-342900"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drive at the appropriate speed for the road conditions?</a:t>
            </a:r>
          </a:p>
          <a:p>
            <a:pPr marL="342900" indent="-342900"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you, as a passenger intervene when the driver drives unsafely?</a:t>
            </a:r>
          </a:p>
          <a:p>
            <a:pPr marL="342900" indent="-342900">
              <a:buFontTx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470666"/>
            <a:ext cx="579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200" dirty="0">
                <a:latin typeface="Calibri" pitchFamily="34" charset="0"/>
                <a:cs typeface="Calibri" pitchFamily="34" charset="0"/>
              </a:rPr>
              <a:t>After negotiating a left turn near Yibal “C” station, a Canter driver lost control of the vehicle rolling over and landing on its roof.  One passenger received an injury to his spine while the driver and 4 other passenger received minor injuries. </a:t>
            </a:r>
          </a:p>
        </p:txBody>
      </p:sp>
      <p:pic>
        <p:nvPicPr>
          <p:cNvPr id="27" name="Picture 26" descr="falling of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685800"/>
            <a:ext cx="1676400" cy="1295400"/>
          </a:xfrm>
          <a:prstGeom prst="rect">
            <a:avLst/>
          </a:prstGeom>
        </p:spPr>
      </p:pic>
      <p:pic>
        <p:nvPicPr>
          <p:cNvPr id="19" name="Picture 18" descr="Incident notification.png"/>
          <p:cNvPicPr>
            <a:picLocks noChangeAspect="1"/>
          </p:cNvPicPr>
          <p:nvPr/>
        </p:nvPicPr>
        <p:blipFill>
          <a:blip r:embed="rId6" cstate="print"/>
          <a:srcRect l="29167"/>
          <a:stretch>
            <a:fillRect/>
          </a:stretch>
        </p:blipFill>
        <p:spPr>
          <a:xfrm>
            <a:off x="6095999" y="1981200"/>
            <a:ext cx="3022675" cy="20846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91797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6ABFF4-FB3D-41CD-B935-D87A85168D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microsoft.com/office/infopath/2007/PartnerControls"/>
    <ds:schemaRef ds:uri="4880e4f8-4b7d-4bdd-91e3-e10d47036eca"/>
    <ds:schemaRef ds:uri="http://schemas.microsoft.com/office/2006/documentManagement/types"/>
    <ds:schemaRef ds:uri="http://schemas.openxmlformats.org/package/2006/metadata/core-properties"/>
    <ds:schemaRef ds:uri="9d51eac6-a7d5-47f5-a119-63d146adb134"/>
    <ds:schemaRef ds:uri="http://schemas.microsoft.com/sharepoint/v3/fields"/>
    <ds:schemaRef ds:uri="4880E4F8-4B7D-4BDD-91E3-E10D47036ECA"/>
    <ds:schemaRef ds:uri="http://purl.org/dc/dcmitype/"/>
    <ds:schemaRef ds:uri="http://purl.org/dc/terms/"/>
    <ds:schemaRef ds:uri="http://purl.org/dc/elements/1.1/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6306</TotalTime>
  <Words>149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716</cp:revision>
  <dcterms:created xsi:type="dcterms:W3CDTF">2001-05-03T06:07:08Z</dcterms:created>
  <dcterms:modified xsi:type="dcterms:W3CDTF">2024-04-21T06:38:32Z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