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09600" y="3502025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334000" y="4648200"/>
            <a:ext cx="788670" cy="1752600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220769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(#07)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11.03.2017 at 13:50 hrs.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Yibal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r>
              <a:rPr lang="en-US" sz="1600" b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457200" y="3962400"/>
            <a:ext cx="4648200" cy="762000"/>
          </a:xfrm>
          <a:prstGeom prst="wedgeRoundRectCallout">
            <a:avLst>
              <a:gd name="adj1" fmla="val 62407"/>
              <a:gd name="adj2" fmla="val 101031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report all medical conditions?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are inducted and authorised to enter the site?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are out of the line of fire?</a:t>
            </a:r>
          </a:p>
          <a:p>
            <a:pPr marL="342900" indent="-342900">
              <a:buFontTx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429470"/>
            <a:ext cx="5715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While the driver was opening the side panel of his trailer in order to offload , he fainted and fell to the ground .  As he collapsed he was struck by the side panel of the trailer resulting in a fracture to his left leg</a:t>
            </a:r>
          </a:p>
          <a:p>
            <a:r>
              <a:rPr lang="en-US" sz="1200" dirty="0"/>
              <a:t> </a:t>
            </a:r>
          </a:p>
        </p:txBody>
      </p:sp>
      <p:pic>
        <p:nvPicPr>
          <p:cNvPr id="27" name="Picture 26" descr="falling off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3667" y="762000"/>
            <a:ext cx="761667" cy="1295400"/>
          </a:xfrm>
          <a:prstGeom prst="rect">
            <a:avLst/>
          </a:prstGeom>
        </p:spPr>
      </p:pic>
      <p:pic>
        <p:nvPicPr>
          <p:cNvPr id="1026" name="Picture 6" descr="cid:image001.jpg@01D2A2ED.A78F492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65005" y="1752600"/>
            <a:ext cx="312659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91817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AE87B8C7-9D9B-4431-87C8-8503544A1524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terms/"/>
    <ds:schemaRef ds:uri="4880E4F8-4B7D-4BDD-91E3-E10D47036ECA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microsoft.com/sharepoint/v3/fields"/>
    <ds:schemaRef ds:uri="4880e4f8-4b7d-4bdd-91e3-e10d47036eca"/>
    <ds:schemaRef ds:uri="http://schemas.openxmlformats.org/package/2006/metadata/core-properties"/>
    <ds:schemaRef ds:uri="9d51eac6-a7d5-47f5-a119-63d146adb134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6555</TotalTime>
  <Words>142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741</cp:revision>
  <dcterms:created xsi:type="dcterms:W3CDTF">2001-05-03T06:07:08Z</dcterms:created>
  <dcterms:modified xsi:type="dcterms:W3CDTF">2024-04-21T06:37:03Z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