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40" autoAdjust="0"/>
    <p:restoredTop sz="95747" autoAdjust="0"/>
  </p:normalViewPr>
  <p:slideViewPr>
    <p:cSldViewPr>
      <p:cViewPr varScale="1">
        <p:scale>
          <a:sx n="73" d="100"/>
          <a:sy n="73" d="100"/>
        </p:scale>
        <p:origin x="145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152400" y="2067580"/>
            <a:ext cx="556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+mj-lt"/>
                <a:cs typeface="Calibri" pitchFamily="34" charset="0"/>
              </a:rPr>
              <a:t>What happened</a:t>
            </a:r>
          </a:p>
          <a:p>
            <a:endParaRPr lang="en-US" sz="1200" dirty="0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609600" y="3352800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2400" y="55626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7150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334000" y="4648200"/>
            <a:ext cx="788670" cy="1752600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5253839"/>
              </p:ext>
            </p:extLst>
          </p:nvPr>
        </p:nvGraphicFramePr>
        <p:xfrm>
          <a:off x="1676401" y="762000"/>
          <a:ext cx="73914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9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5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95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(#08)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23.03.2017 at 12:00 hrs.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Marmul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</a:t>
            </a:r>
            <a:r>
              <a:rPr lang="en-GB" b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Alert  </a:t>
            </a:r>
            <a:endParaRPr lang="en-GB" sz="1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304800" y="3886200"/>
            <a:ext cx="5181600" cy="762000"/>
          </a:xfrm>
          <a:prstGeom prst="wedgeRoundRectCallout">
            <a:avLst>
              <a:gd name="adj1" fmla="val 54299"/>
              <a:gd name="adj2" fmla="val 115085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you correctly secure all loads?</a:t>
            </a:r>
          </a:p>
          <a:p>
            <a:pPr marL="342900" indent="-342900"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you follow the correct hand placement on the steering wheel while driving ?</a:t>
            </a: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52400" y="2429470"/>
            <a:ext cx="5715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Whilst moving a load via winch truck between locations, the load has came off the trailer causing the front wheels to lift spinning the steering wheel, catching the drivers hand resulting in a fracture to his left hand ring finger.</a:t>
            </a:r>
          </a:p>
          <a:p>
            <a:r>
              <a:rPr lang="en-US" sz="1200" dirty="0"/>
              <a:t> </a:t>
            </a:r>
          </a:p>
        </p:txBody>
      </p:sp>
      <p:pic>
        <p:nvPicPr>
          <p:cNvPr id="17" name="Picture 16" descr="C:\Users\PMH\AppData\Local\Microsoft\Windows\INetCache\Content.Word\Screenshot_٢٠١٧-٠٣-٢٣-١٥-٤٢-٣٤.png"/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040" b="34823"/>
          <a:stretch/>
        </p:blipFill>
        <p:spPr bwMode="auto">
          <a:xfrm>
            <a:off x="6019800" y="2075252"/>
            <a:ext cx="2971800" cy="203954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9" name="Right Arrow 18"/>
          <p:cNvSpPr/>
          <p:nvPr/>
        </p:nvSpPr>
        <p:spPr bwMode="auto">
          <a:xfrm rot="1287790">
            <a:off x="7558471" y="2579020"/>
            <a:ext cx="381000" cy="152400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22" name="Picture 21" descr="Trapped Fingers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52400" y="762000"/>
            <a:ext cx="1313831" cy="1295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91818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6C22D16C-3F04-469B-86BB-D8DD0327956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880E4F8-4B7D-4BDD-91E3-E10D47036ECA"/>
    <ds:schemaRef ds:uri="http://schemas.microsoft.com/sharepoint/v3/fields"/>
    <ds:schemaRef ds:uri="4880e4f8-4b7d-4bdd-91e3-e10d47036eca"/>
    <ds:schemaRef ds:uri="9d51eac6-a7d5-47f5-a119-63d146adb1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5D88EA-5F43-417B-8A80-9407E5803871}">
  <ds:schemaRefs>
    <ds:schemaRef ds:uri="http://schemas.microsoft.com/sharepoint/v3"/>
    <ds:schemaRef ds:uri="4880e4f8-4b7d-4bdd-91e3-e10d47036eca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  <ds:schemaRef ds:uri="http://schemas.microsoft.com/sharepoint/v3/fields"/>
    <ds:schemaRef ds:uri="9d51eac6-a7d5-47f5-a119-63d146adb134"/>
    <ds:schemaRef ds:uri="4880E4F8-4B7D-4BDD-91E3-E10D47036ECA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6651</TotalTime>
  <Words>131</Words>
  <Application>Microsoft Office PowerPoint</Application>
  <PresentationFormat>On-screen Show (4:3)</PresentationFormat>
  <Paragraphs>27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749</cp:revision>
  <dcterms:created xsi:type="dcterms:W3CDTF">2001-05-03T06:07:08Z</dcterms:created>
  <dcterms:modified xsi:type="dcterms:W3CDTF">2024-04-21T06:36:35Z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