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334000" y="4648200"/>
            <a:ext cx="788670" cy="17526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53839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23.03.2017 at 12:00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886200"/>
            <a:ext cx="5181600" cy="762000"/>
          </a:xfrm>
          <a:prstGeom prst="wedgeRoundRectCallout">
            <a:avLst>
              <a:gd name="adj1" fmla="val 54299"/>
              <a:gd name="adj2" fmla="val 11508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correctly secure all loads?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follow the correct hand placement on the steering wheel while driving 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29470"/>
            <a:ext cx="571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Whilst moving a load via winch truck between locations, the load has came off the trailer causing the front wheels to lift spinning the steering wheel, catching the drivers hand resulting in a fracture to his left hand ring finger.</a:t>
            </a:r>
          </a:p>
          <a:p>
            <a:r>
              <a:rPr lang="en-US" sz="1200" dirty="0"/>
              <a:t> </a:t>
            </a:r>
          </a:p>
        </p:txBody>
      </p:sp>
      <p:pic>
        <p:nvPicPr>
          <p:cNvPr id="17" name="Picture 16" descr="C:\Users\PMH\AppData\Local\Microsoft\Windows\INetCache\Content.Word\Screenshot_٢٠١٧-٠٣-٢٣-١٥-٤٢-٣٤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40" b="34823"/>
          <a:stretch/>
        </p:blipFill>
        <p:spPr bwMode="auto">
          <a:xfrm>
            <a:off x="6019800" y="2075252"/>
            <a:ext cx="2971800" cy="20395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Right Arrow 18"/>
          <p:cNvSpPr/>
          <p:nvPr/>
        </p:nvSpPr>
        <p:spPr bwMode="auto">
          <a:xfrm rot="1287790">
            <a:off x="7558471" y="2579020"/>
            <a:ext cx="381000" cy="1524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2" name="Picture 21" descr="Trapped Finger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762000"/>
            <a:ext cx="1313831" cy="1295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91818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73A819F-3347-4A0C-AF83-02D1E72ABA5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4880e4f8-4b7d-4bdd-91e3-e10d47036ec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sharepoint/v3/fields"/>
    <ds:schemaRef ds:uri="9d51eac6-a7d5-47f5-a119-63d146adb134"/>
    <ds:schemaRef ds:uri="4880E4F8-4B7D-4BDD-91E3-E10D47036EC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131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749</cp:revision>
  <dcterms:created xsi:type="dcterms:W3CDTF">2001-05-03T06:07:08Z</dcterms:created>
  <dcterms:modified xsi:type="dcterms:W3CDTF">2024-04-21T06:36:35Z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