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9144000" cy="6858000" type="screen4x3"/>
  <p:notesSz cx="6670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0" autoAdjust="0"/>
    <p:restoredTop sz="95747" autoAdjust="0"/>
  </p:normalViewPr>
  <p:slideViewPr>
    <p:cSldViewPr>
      <p:cViewPr varScale="1">
        <p:scale>
          <a:sx n="73" d="100"/>
          <a:sy n="73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8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7850DC-4B7B-4DDB-AF95-BE45BC800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26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9F01EB-EC81-47AB-BA30-57B692915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1B58E-A7C1-4628-991B-46E81AD7F1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40A6A1-EDEA-49E7-9EBE-CCE48D7C3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8737962-356F-4FE4-81D9-35F7017D1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EA803EE-8FA3-4F22-9D29-81750D76E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438053-C4AA-4E08-BCC6-BC89ADAA5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026161-7E6D-47DA-9480-04F3657FA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27013"/>
            <a:ext cx="396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6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    </a:t>
            </a:r>
          </a:p>
        </p:txBody>
      </p:sp>
      <p:sp>
        <p:nvSpPr>
          <p:cNvPr id="6153" name="Rectangle 17"/>
          <p:cNvSpPr>
            <a:spLocks noChangeArrowheads="1"/>
          </p:cNvSpPr>
          <p:nvPr/>
        </p:nvSpPr>
        <p:spPr bwMode="auto">
          <a:xfrm>
            <a:off x="152400" y="2067580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j-lt"/>
                <a:cs typeface="Calibri" pitchFamily="34" charset="0"/>
              </a:rPr>
              <a:t>What happened</a:t>
            </a:r>
          </a:p>
          <a:p>
            <a:endParaRPr lang="en-US" sz="12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09600" y="3276600"/>
            <a:ext cx="4343400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pic>
        <p:nvPicPr>
          <p:cNvPr id="6178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rved Down Arrow 19"/>
          <p:cNvSpPr/>
          <p:nvPr/>
        </p:nvSpPr>
        <p:spPr bwMode="auto">
          <a:xfrm>
            <a:off x="1066800" y="5410200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83" name="Rounded Rectangle 20"/>
          <p:cNvSpPr>
            <a:spLocks noChangeArrowheads="1"/>
          </p:cNvSpPr>
          <p:nvPr/>
        </p:nvSpPr>
        <p:spPr bwMode="auto">
          <a:xfrm>
            <a:off x="1295400" y="57150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30" descr="sa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57800" y="4648199"/>
            <a:ext cx="864870" cy="1921933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665132"/>
              </p:ext>
            </p:extLst>
          </p:nvPr>
        </p:nvGraphicFramePr>
        <p:xfrm>
          <a:off x="1676401" y="762000"/>
          <a:ext cx="7391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35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Incident type 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LTI (#10)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5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itchFamily="34" charset="0"/>
                          <a:cs typeface="Calibri" pitchFamily="34" charset="0"/>
                        </a:rPr>
                        <a:t>Date/</a:t>
                      </a:r>
                      <a:r>
                        <a:rPr lang="en-US" sz="1400" b="1" baseline="0" dirty="0">
                          <a:latin typeface="Calibri" pitchFamily="34" charset="0"/>
                          <a:cs typeface="Calibri" pitchFamily="34" charset="0"/>
                        </a:rPr>
                        <a:t> time 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03.01.2017 at 23:00 hrs.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Directorate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itchFamily="34" charset="0"/>
                          <a:cs typeface="Calibri" pitchFamily="34" charset="0"/>
                        </a:rPr>
                        <a:t>Location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Muscat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Dept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52400" y="1524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ounded Rectangular Callout 20"/>
          <p:cNvSpPr>
            <a:spLocks noChangeArrowheads="1"/>
          </p:cNvSpPr>
          <p:nvPr/>
        </p:nvSpPr>
        <p:spPr bwMode="auto">
          <a:xfrm>
            <a:off x="304800" y="3733800"/>
            <a:ext cx="5181600" cy="838200"/>
          </a:xfrm>
          <a:prstGeom prst="wedgeRoundRectCallout">
            <a:avLst>
              <a:gd name="adj1" fmla="val 52550"/>
              <a:gd name="adj2" fmla="val 11832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follow the correct disposal process?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the risks of lone working?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the release of stored energy?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consider if you are in the ‘line of fire’?</a:t>
            </a:r>
          </a:p>
          <a:p>
            <a:pPr marL="342900" indent="-342900">
              <a:buFontTx/>
              <a:buAutoNum type="arabicPeriod"/>
            </a:pP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2429469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200" dirty="0">
                <a:latin typeface="Calibri" pitchFamily="34" charset="0"/>
                <a:cs typeface="Calibri" pitchFamily="34" charset="0"/>
              </a:rPr>
              <a:t>While trying to open the sampling bottle, the internal pressure released and a piece of metal from inside the bottle hit the engineers right hand resulting in a fracture to his right index finger. A window was also broken and fluid splashed over the wall and the floor.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 </a:t>
            </a:r>
          </a:p>
        </p:txBody>
      </p:sp>
      <p:pic>
        <p:nvPicPr>
          <p:cNvPr id="22" name="Picture 21" descr="Trapped Finge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360" y="845786"/>
            <a:ext cx="1402840" cy="11354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rcRect l="51547" b="62770"/>
          <a:stretch>
            <a:fillRect/>
          </a:stretch>
        </p:blipFill>
        <p:spPr>
          <a:xfrm>
            <a:off x="5867400" y="1981200"/>
            <a:ext cx="3048000" cy="228600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auto">
          <a:xfrm>
            <a:off x="6400800" y="2819400"/>
            <a:ext cx="1676400" cy="838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434340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End cap and sampling bottle</a:t>
            </a:r>
          </a:p>
        </p:txBody>
      </p:sp>
      <p:cxnSp>
        <p:nvCxnSpPr>
          <p:cNvPr id="24" name="Straight Arrow Connector 23"/>
          <p:cNvCxnSpPr>
            <a:stCxn id="21" idx="0"/>
          </p:cNvCxnSpPr>
          <p:nvPr/>
        </p:nvCxnSpPr>
        <p:spPr bwMode="auto">
          <a:xfrm flipH="1" flipV="1">
            <a:off x="7239000" y="3657600"/>
            <a:ext cx="381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91838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9AE8FB-AD29-4DE9-85E7-9309241B7890}"/>
</file>

<file path=customXml/itemProps2.xml><?xml version="1.0" encoding="utf-8"?>
<ds:datastoreItem xmlns:ds="http://schemas.openxmlformats.org/officeDocument/2006/customXml" ds:itemID="{3A5D88EA-5F43-417B-8A80-9407E5803871}">
  <ds:schemaRefs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9d51eac6-a7d5-47f5-a119-63d146adb134"/>
    <ds:schemaRef ds:uri="http://www.w3.org/XML/1998/namespace"/>
    <ds:schemaRef ds:uri="http://schemas.microsoft.com/sharepoint/v3"/>
    <ds:schemaRef ds:uri="4880e4f8-4b7d-4bdd-91e3-e10d47036eca"/>
    <ds:schemaRef ds:uri="4880E4F8-4B7D-4BDD-91E3-E10D47036EC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5FDC16C-F63C-417A-BF49-6BFDCAFEB5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6695</TotalTime>
  <Words>160</Words>
  <Application>Microsoft Office PowerPoint</Application>
  <PresentationFormat>On-screen Show (4:3)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Shell Information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Konduru, Raju IDI63X</cp:lastModifiedBy>
  <cp:revision>757</cp:revision>
  <dcterms:created xsi:type="dcterms:W3CDTF">2001-05-03T06:07:08Z</dcterms:created>
  <dcterms:modified xsi:type="dcterms:W3CDTF">2024-04-21T06:35:48Z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