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429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57800" y="4648199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8098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</a:t>
                      </a:r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(#12)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29.04.2017 at 12:00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Rima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small fields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10000"/>
            <a:ext cx="5181600" cy="762000"/>
          </a:xfrm>
          <a:prstGeom prst="wedgeRoundRectCallout">
            <a:avLst>
              <a:gd name="adj1" fmla="val 52877"/>
              <a:gd name="adj2" fmla="val 12859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the handles provided?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away of crush points?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 away from “Line of Fire”?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521803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During running in the hole 11" tubing hanger, a Floorman was removing the slip's door, when the traveling block moved, crushing the Floorman's right hand between the top of the slips and the tubing hanger.</a:t>
            </a:r>
          </a:p>
        </p:txBody>
      </p:sp>
      <p:pic>
        <p:nvPicPr>
          <p:cNvPr id="23" name="Picture 22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0555" y="762000"/>
            <a:ext cx="1164026" cy="1295400"/>
          </a:xfrm>
          <a:prstGeom prst="rect">
            <a:avLst/>
          </a:prstGeom>
        </p:spPr>
      </p:pic>
      <p:pic>
        <p:nvPicPr>
          <p:cNvPr id="16" name="Picture 15" descr="IMG_0052.JPG"/>
          <p:cNvPicPr>
            <a:picLocks noChangeAspect="1"/>
          </p:cNvPicPr>
          <p:nvPr/>
        </p:nvPicPr>
        <p:blipFill>
          <a:blip r:embed="rId6" cstate="print"/>
          <a:srcRect l="9247" r="16779"/>
          <a:stretch>
            <a:fillRect/>
          </a:stretch>
        </p:blipFill>
        <p:spPr>
          <a:xfrm>
            <a:off x="6172200" y="1752599"/>
            <a:ext cx="2667000" cy="2917031"/>
          </a:xfrm>
          <a:prstGeom prst="rect">
            <a:avLst/>
          </a:prstGeom>
        </p:spPr>
      </p:pic>
      <p:sp>
        <p:nvSpPr>
          <p:cNvPr id="17" name="Explosion 1 16"/>
          <p:cNvSpPr/>
          <p:nvPr/>
        </p:nvSpPr>
        <p:spPr bwMode="auto">
          <a:xfrm>
            <a:off x="7620000" y="2971800"/>
            <a:ext cx="3048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91844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0328263-54B3-4AA9-A84E-F5E812615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4880e4f8-4b7d-4bdd-91e3-e10d47036eca"/>
    <ds:schemaRef ds:uri="http://schemas.microsoft.com/sharepoint/v3"/>
    <ds:schemaRef ds:uri="http://purl.org/dc/terms/"/>
    <ds:schemaRef ds:uri="http://schemas.microsoft.com/sharepoint/v3/fields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6816</TotalTime>
  <Words>136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776</cp:revision>
  <dcterms:created xsi:type="dcterms:W3CDTF">2001-05-03T06:07:08Z</dcterms:created>
  <dcterms:modified xsi:type="dcterms:W3CDTF">2024-04-21T06:34:37Z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