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4290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257800" y="4648199"/>
            <a:ext cx="864870" cy="1921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480981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</a:t>
                      </a:r>
                      <a:r>
                        <a:rPr lang="en-US" sz="1400" b="0" kern="120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(#12)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29.04.2017 at 12:00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Rima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small fields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04800" y="3810000"/>
            <a:ext cx="5181600" cy="762000"/>
          </a:xfrm>
          <a:prstGeom prst="wedgeRoundRectCallout">
            <a:avLst>
              <a:gd name="adj1" fmla="val 52877"/>
              <a:gd name="adj2" fmla="val 128598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use the handles provided? 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keep your hands away of crush points?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are  away from “Line of Fire”?</a:t>
            </a: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2521803"/>
            <a:ext cx="541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200" dirty="0">
                <a:latin typeface="Calibri" pitchFamily="34" charset="0"/>
                <a:cs typeface="Calibri" pitchFamily="34" charset="0"/>
              </a:rPr>
              <a:t>During running in the hole 11" tubing hanger, a Floorman was removing the slip's door, when the traveling block moved, crushing the Floorman's right hand between the top of the slips and the tubing hanger.</a:t>
            </a:r>
          </a:p>
        </p:txBody>
      </p:sp>
      <p:pic>
        <p:nvPicPr>
          <p:cNvPr id="23" name="Picture 22" descr="Slip _ fal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0555" y="762000"/>
            <a:ext cx="1164026" cy="1295400"/>
          </a:xfrm>
          <a:prstGeom prst="rect">
            <a:avLst/>
          </a:prstGeom>
        </p:spPr>
      </p:pic>
      <p:pic>
        <p:nvPicPr>
          <p:cNvPr id="16" name="Picture 15" descr="IMG_0052.JPG"/>
          <p:cNvPicPr>
            <a:picLocks noChangeAspect="1"/>
          </p:cNvPicPr>
          <p:nvPr/>
        </p:nvPicPr>
        <p:blipFill>
          <a:blip r:embed="rId6" cstate="print"/>
          <a:srcRect l="9247" r="16779"/>
          <a:stretch>
            <a:fillRect/>
          </a:stretch>
        </p:blipFill>
        <p:spPr>
          <a:xfrm>
            <a:off x="6172200" y="1752599"/>
            <a:ext cx="2667000" cy="2917031"/>
          </a:xfrm>
          <a:prstGeom prst="rect">
            <a:avLst/>
          </a:prstGeom>
        </p:spPr>
      </p:pic>
      <p:sp>
        <p:nvSpPr>
          <p:cNvPr id="17" name="Explosion 1 16"/>
          <p:cNvSpPr/>
          <p:nvPr/>
        </p:nvSpPr>
        <p:spPr bwMode="auto">
          <a:xfrm>
            <a:off x="7620000" y="2971800"/>
            <a:ext cx="304800" cy="2286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91844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FFDBCDA-7EAB-4259-BB38-344A92453083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9d51eac6-a7d5-47f5-a119-63d146adb134"/>
    <ds:schemaRef ds:uri="4880e4f8-4b7d-4bdd-91e3-e10d47036eca"/>
    <ds:schemaRef ds:uri="http://schemas.microsoft.com/sharepoint/v3"/>
    <ds:schemaRef ds:uri="http://purl.org/dc/terms/"/>
    <ds:schemaRef ds:uri="http://schemas.microsoft.com/sharepoint/v3/fields"/>
    <ds:schemaRef ds:uri="4880E4F8-4B7D-4BDD-91E3-E10D47036EC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6816</TotalTime>
  <Words>136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776</cp:revision>
  <dcterms:created xsi:type="dcterms:W3CDTF">2001-05-03T06:07:08Z</dcterms:created>
  <dcterms:modified xsi:type="dcterms:W3CDTF">2024-04-21T06:34:37Z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