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0" autoAdjust="0"/>
    <p:restoredTop sz="95747" autoAdjust="0"/>
  </p:normalViewPr>
  <p:slideViewPr>
    <p:cSldViewPr>
      <p:cViewPr varScale="1">
        <p:scale>
          <a:sx n="73" d="100"/>
          <a:sy n="73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7850DC-4B7B-4DDB-AF95-BE45BC800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2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F01EB-EC81-47AB-BA30-57B692915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1B58E-A7C1-4628-991B-46E81AD7F1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F40A6A1-EDEA-49E7-9EBE-CCE48D7C3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737962-356F-4FE4-81D9-35F7017D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EA803EE-8FA3-4F22-9D29-81750D76E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438053-C4AA-4E08-BCC6-BC89ADAA5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026161-7E6D-47DA-9480-04F3657FA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227013"/>
            <a:ext cx="396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6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    </a:t>
            </a:r>
          </a:p>
        </p:txBody>
      </p:sp>
      <p:sp>
        <p:nvSpPr>
          <p:cNvPr id="6153" name="Rectangle 17"/>
          <p:cNvSpPr>
            <a:spLocks noChangeArrowheads="1"/>
          </p:cNvSpPr>
          <p:nvPr/>
        </p:nvSpPr>
        <p:spPr bwMode="auto">
          <a:xfrm>
            <a:off x="152400" y="1905000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+mj-lt"/>
                <a:cs typeface="Calibri" pitchFamily="34" charset="0"/>
              </a:rPr>
              <a:t>What happened</a:t>
            </a:r>
          </a:p>
          <a:p>
            <a:endParaRPr lang="en-US" sz="12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1000" y="3349625"/>
            <a:ext cx="43434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pic>
        <p:nvPicPr>
          <p:cNvPr id="6178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200" y="54864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rved Down Arrow 19"/>
          <p:cNvSpPr/>
          <p:nvPr/>
        </p:nvSpPr>
        <p:spPr bwMode="auto">
          <a:xfrm>
            <a:off x="1066800" y="5410200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83" name="Rounded Rectangle 20"/>
          <p:cNvSpPr>
            <a:spLocks noChangeArrowheads="1"/>
          </p:cNvSpPr>
          <p:nvPr/>
        </p:nvSpPr>
        <p:spPr bwMode="auto">
          <a:xfrm>
            <a:off x="1295400" y="56388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 descr="sa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38800" y="4495800"/>
            <a:ext cx="864870" cy="1921933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75456"/>
              </p:ext>
            </p:extLst>
          </p:nvPr>
        </p:nvGraphicFramePr>
        <p:xfrm>
          <a:off x="1676401" y="762000"/>
          <a:ext cx="7391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Incident type 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LTI (#16)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51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Date/</a:t>
                      </a:r>
                      <a:r>
                        <a:rPr lang="en-US" sz="1400" b="1" baseline="0" dirty="0"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endParaRPr 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21.05.2017 at 18:00 hrs.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Directorate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itchFamily="34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Karim Small Fields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52400" y="1524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Alert </a:t>
            </a:r>
            <a:endParaRPr lang="en-GB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ounded Rectangular Callout 20"/>
          <p:cNvSpPr>
            <a:spLocks noChangeArrowheads="1"/>
          </p:cNvSpPr>
          <p:nvPr/>
        </p:nvSpPr>
        <p:spPr bwMode="auto">
          <a:xfrm>
            <a:off x="304800" y="3733800"/>
            <a:ext cx="5638800" cy="685800"/>
          </a:xfrm>
          <a:prstGeom prst="wedgeRoundRectCallout">
            <a:avLst>
              <a:gd name="adj1" fmla="val 51395"/>
              <a:gd name="adj2" fmla="val 13702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keep 3 points of contact when climbing in and out of the cabin?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consider how you can fall from height?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use always pay attention when climbing up to a vehicle?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2494001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>
                <a:latin typeface="Calibri" pitchFamily="34" charset="0"/>
                <a:cs typeface="Calibri" pitchFamily="34" charset="0"/>
              </a:rPr>
              <a:t>The Crane operator was climbing into the crane cabin.  On reaching the 3</a:t>
            </a:r>
            <a:r>
              <a:rPr lang="en-US" sz="1200" baseline="30000" dirty="0">
                <a:latin typeface="Calibri" pitchFamily="34" charset="0"/>
                <a:cs typeface="Calibri" pitchFamily="34" charset="0"/>
              </a:rPr>
              <a:t>rd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step he lost his balance falling to the ground resulting in a fracture to his right wrist and neck.</a:t>
            </a:r>
          </a:p>
        </p:txBody>
      </p:sp>
      <p:pic>
        <p:nvPicPr>
          <p:cNvPr id="23" name="Picture 22" descr="Slip _ f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85800"/>
            <a:ext cx="838200" cy="1084784"/>
          </a:xfrm>
          <a:prstGeom prst="rect">
            <a:avLst/>
          </a:prstGeom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469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/>
          <a:srcRect t="2971"/>
          <a:stretch>
            <a:fillRect/>
          </a:stretch>
        </p:blipFill>
        <p:spPr>
          <a:xfrm>
            <a:off x="6019800" y="1981200"/>
            <a:ext cx="3124200" cy="2297269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 bwMode="auto">
          <a:xfrm rot="18535717">
            <a:off x="6332639" y="3819833"/>
            <a:ext cx="685800" cy="1524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91851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CC7605-0C01-4A3B-9CB7-EDB9ADCCA980}"/>
</file>

<file path=customXml/itemProps2.xml><?xml version="1.0" encoding="utf-8"?>
<ds:datastoreItem xmlns:ds="http://schemas.openxmlformats.org/officeDocument/2006/customXml" ds:itemID="{3A5D88EA-5F43-417B-8A80-9407E5803871}">
  <ds:schemaRefs>
    <ds:schemaRef ds:uri="9d51eac6-a7d5-47f5-a119-63d146adb134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880e4f8-4b7d-4bdd-91e3-e10d47036eca"/>
    <ds:schemaRef ds:uri="http://schemas.microsoft.com/office/2006/documentManagement/types"/>
    <ds:schemaRef ds:uri="http://schemas.microsoft.com/sharepoint/v3/fields"/>
    <ds:schemaRef ds:uri="4880E4F8-4B7D-4BDD-91E3-E10D47036EC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FDC16C-F63C-417A-BF49-6BFDCAFEB5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140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Konduru, Raju IDI63X</cp:lastModifiedBy>
  <cp:revision>826</cp:revision>
  <dcterms:created xsi:type="dcterms:W3CDTF">2001-05-03T06:07:08Z</dcterms:created>
  <dcterms:modified xsi:type="dcterms:W3CDTF">2024-04-21T06:32:31Z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