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050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200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102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1816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4864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4495800"/>
            <a:ext cx="864870" cy="1921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314429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(#18)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05.06.2017 at 11:45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Qarn Alam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04800" y="3733800"/>
            <a:ext cx="5638800" cy="838200"/>
          </a:xfrm>
          <a:prstGeom prst="wedgeRoundRectCallout">
            <a:avLst>
              <a:gd name="adj1" fmla="val 51407"/>
              <a:gd name="adj2" fmla="val 101536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check your blind spot and mirror when turning?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follow your defensive driving techniques?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continue driving if you are fatigued?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469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152400" y="2133600"/>
            <a:ext cx="563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200" dirty="0">
                <a:latin typeface="+mj-lt"/>
                <a:cs typeface="Calibri" pitchFamily="34" charset="0"/>
              </a:rPr>
              <a:t>A canter was travelling from Adam to Qarn Alam when the driver decided to turn left from the main road. A 3</a:t>
            </a:r>
            <a:r>
              <a:rPr lang="en-US" sz="1200" baseline="30000" dirty="0">
                <a:latin typeface="+mj-lt"/>
                <a:cs typeface="Calibri" pitchFamily="34" charset="0"/>
              </a:rPr>
              <a:t>rd</a:t>
            </a:r>
            <a:r>
              <a:rPr lang="en-US" sz="1200" dirty="0">
                <a:latin typeface="+mj-lt"/>
                <a:cs typeface="Calibri" pitchFamily="34" charset="0"/>
              </a:rPr>
              <a:t> party truck travelling behind him collided with the left side of the canter resulting in damage to the vehicle and a fracture to the drivers left collar bone.</a:t>
            </a:r>
          </a:p>
        </p:txBody>
      </p:sp>
      <p:pic>
        <p:nvPicPr>
          <p:cNvPr id="21" name="Picture 20" descr="Motor Vehicle Incident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735475"/>
            <a:ext cx="1105742" cy="1093325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1804611"/>
            <a:ext cx="2819401" cy="192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91855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722A52-174C-4FE9-80B1-B35B56D47605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purl.org/dc/dcmitype/"/>
    <ds:schemaRef ds:uri="http://schemas.microsoft.com/sharepoint/v3/fields"/>
    <ds:schemaRef ds:uri="http://schemas.microsoft.com/office/2006/documentManagement/types"/>
    <ds:schemaRef ds:uri="http://www.w3.org/XML/1998/namespac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51eac6-a7d5-47f5-a119-63d146adb134"/>
    <ds:schemaRef ds:uri="4880E4F8-4B7D-4BDD-91E3-E10D47036ECA"/>
    <ds:schemaRef ds:uri="http://purl.org/dc/elements/1.1/"/>
    <ds:schemaRef ds:uri="4880e4f8-4b7d-4bdd-91e3-e10d47036eca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8447</TotalTime>
  <Words>145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962</cp:revision>
  <dcterms:created xsi:type="dcterms:W3CDTF">2001-05-03T06:07:08Z</dcterms:created>
  <dcterms:modified xsi:type="dcterms:W3CDTF">2024-04-21T06:31:30Z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