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096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10200"/>
            <a:ext cx="1016000" cy="762000"/>
          </a:xfrm>
          <a:prstGeom prst="rect">
            <a:avLst/>
          </a:prstGeom>
          <a:noFill/>
          <a:ln w="9525">
            <a:noFill/>
            <a:miter lim="800000"/>
            <a:headEnd/>
            <a:tailEnd/>
          </a:ln>
        </p:spPr>
      </p:pic>
      <p:sp>
        <p:nvSpPr>
          <p:cNvPr id="20" name="Curved Down Arrow 19"/>
          <p:cNvSpPr/>
          <p:nvPr/>
        </p:nvSpPr>
        <p:spPr bwMode="auto">
          <a:xfrm>
            <a:off x="1066800" y="51816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4864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876484348"/>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(#19)</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13.06.2017 at 11:05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Harweel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638800" cy="838200"/>
          </a:xfrm>
          <a:prstGeom prst="wedgeRoundRectCallout">
            <a:avLst>
              <a:gd name="adj1" fmla="val 54036"/>
              <a:gd name="adj2" fmla="val 113330"/>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ensure that guards and covers are in place on machinery?</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use push sticks?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if you are ever in the ‘line of fire’?</a:t>
            </a: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Rectangle 1"/>
          <p:cNvSpPr>
            <a:spLocks noChangeArrowheads="1"/>
          </p:cNvSpPr>
          <p:nvPr/>
        </p:nvSpPr>
        <p:spPr bwMode="auto">
          <a:xfrm>
            <a:off x="152400" y="2260937"/>
            <a:ext cx="56388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mj-lt"/>
              </a:rPr>
              <a:t>Whilst preparing chapatti mix a cook noticed some of the mix sticking to the side walls of the hopper and decided to pushed it down with his right hand without switching the machine off. Whilst doing this his right thumb and index finger became entangled between the rotating blade and hopper body amputating both his finger and thumb.</a:t>
            </a:r>
          </a:p>
        </p:txBody>
      </p:sp>
      <p:pic>
        <p:nvPicPr>
          <p:cNvPr id="21" name="Picture 20" descr="Motor Vehicle Incident.png"/>
          <p:cNvPicPr>
            <a:picLocks noChangeAspect="1"/>
          </p:cNvPicPr>
          <p:nvPr/>
        </p:nvPicPr>
        <p:blipFill>
          <a:blip r:embed="rId5" cstate="print"/>
          <a:stretch>
            <a:fillRect/>
          </a:stretch>
        </p:blipFill>
        <p:spPr>
          <a:xfrm>
            <a:off x="228600" y="737022"/>
            <a:ext cx="1105742" cy="1090230"/>
          </a:xfrm>
          <a:prstGeom prst="rect">
            <a:avLst/>
          </a:prstGeom>
        </p:spPr>
      </p:pic>
      <p:pic>
        <p:nvPicPr>
          <p:cNvPr id="22" name="Picture 21" descr="I:\IMG-20170614-WA0043.jpg"/>
          <p:cNvPicPr/>
          <p:nvPr/>
        </p:nvPicPr>
        <p:blipFill>
          <a:blip r:embed="rId6" cstate="print">
            <a:extLst>
              <a:ext uri="{28A0092B-C50C-407E-A947-70E740481C1C}">
                <a14:useLocalDpi xmlns:a14="http://schemas.microsoft.com/office/drawing/2010/main" val="0"/>
              </a:ext>
            </a:extLst>
          </a:blip>
          <a:srcRect t="19004"/>
          <a:stretch>
            <a:fillRect/>
          </a:stretch>
        </p:blipFill>
        <p:spPr bwMode="auto">
          <a:xfrm>
            <a:off x="6019800" y="1981200"/>
            <a:ext cx="3018472" cy="2253402"/>
          </a:xfrm>
          <a:prstGeom prst="rect">
            <a:avLst/>
          </a:prstGeom>
          <a:noFill/>
          <a:ln>
            <a:noFill/>
          </a:ln>
        </p:spPr>
      </p:pic>
      <p:sp>
        <p:nvSpPr>
          <p:cNvPr id="23" name="Oval 22"/>
          <p:cNvSpPr/>
          <p:nvPr/>
        </p:nvSpPr>
        <p:spPr bwMode="auto">
          <a:xfrm>
            <a:off x="7315200" y="3429000"/>
            <a:ext cx="6096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91858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2305185-4174-4824-BE7D-0E1026A67B62}"/>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dcmitype/"/>
    <ds:schemaRef ds:uri="http://schemas.openxmlformats.org/package/2006/metadata/core-properties"/>
    <ds:schemaRef ds:uri="4880e4f8-4b7d-4bdd-91e3-e10d47036eca"/>
    <ds:schemaRef ds:uri="http://www.w3.org/XML/1998/namespace"/>
    <ds:schemaRef ds:uri="http://schemas.microsoft.com/office/infopath/2007/PartnerControls"/>
    <ds:schemaRef ds:uri="4880E4F8-4B7D-4BDD-91E3-E10D47036ECA"/>
    <ds:schemaRef ds:uri="http://purl.org/dc/terms/"/>
    <ds:schemaRef ds:uri="http://schemas.microsoft.com/office/2006/documentManagement/types"/>
    <ds:schemaRef ds:uri="http://schemas.microsoft.com/office/2006/metadata/properties"/>
    <ds:schemaRef ds:uri="http://purl.org/dc/elements/1.1/"/>
    <ds:schemaRef ds:uri="9d51eac6-a7d5-47f5-a119-63d146adb134"/>
    <ds:schemaRef ds:uri="http://schemas.microsoft.com/sharepoint/v3/field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8533</TotalTime>
  <Words>157</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972</cp:revision>
  <dcterms:created xsi:type="dcterms:W3CDTF">2001-05-03T06:07:08Z</dcterms:created>
  <dcterms:modified xsi:type="dcterms:W3CDTF">2024-04-21T06:31:02Z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