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19050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381000" y="33496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6388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715000" y="4648200"/>
            <a:ext cx="864870" cy="1921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522611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(#20)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15.06.2017 at 08:30 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Nimr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r>
              <a:rPr lang="en-GB" sz="180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1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304800" y="3810000"/>
            <a:ext cx="5638800" cy="838200"/>
          </a:xfrm>
          <a:prstGeom prst="wedgeRoundRectCallout">
            <a:avLst>
              <a:gd name="adj1" fmla="val 52609"/>
              <a:gd name="adj2" fmla="val 114667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keep your hands away from pinch points?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use the correct lifting procedure?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good communication with your team mates? </a:t>
            </a: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309336"/>
            <a:ext cx="5638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latin typeface="Calibri" pitchFamily="34" charset="0"/>
                <a:cs typeface="Calibri" pitchFamily="34" charset="0"/>
              </a:rPr>
              <a:t>While installing the BOP which was joined to winch, three group part were holding the BOP to fix it on the X-tree as two individuals pushing, IP was pulling. His right hand got slipped from the BOP, gone into the gap and got pinched by the stud causing a fracture on his ring finger.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469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18" descr="SQASHED Finger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8600" y="762000"/>
            <a:ext cx="1072370" cy="1193400"/>
          </a:xfrm>
          <a:prstGeom prst="rect">
            <a:avLst/>
          </a:prstGeom>
        </p:spPr>
      </p:pic>
      <p:pic>
        <p:nvPicPr>
          <p:cNvPr id="21" name="Picture 20" descr="DSCN2998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53200" y="1752600"/>
            <a:ext cx="2133600" cy="3028335"/>
          </a:xfrm>
          <a:prstGeom prst="rect">
            <a:avLst/>
          </a:prstGeom>
        </p:spPr>
      </p:pic>
      <p:pic>
        <p:nvPicPr>
          <p:cNvPr id="22" name="Picture 21" descr="right arm gloved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5188060">
            <a:off x="6276121" y="2038743"/>
            <a:ext cx="498928" cy="2356909"/>
          </a:xfrm>
          <a:prstGeom prst="rect">
            <a:avLst/>
          </a:prstGeom>
        </p:spPr>
      </p:pic>
      <p:sp>
        <p:nvSpPr>
          <p:cNvPr id="23" name="Explosion 1 22"/>
          <p:cNvSpPr/>
          <p:nvPr/>
        </p:nvSpPr>
        <p:spPr bwMode="auto">
          <a:xfrm>
            <a:off x="7620000" y="3048000"/>
            <a:ext cx="304800" cy="304800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91860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BA062350-44DC-466F-A96C-B044061F6C23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www.w3.org/XML/1998/namespace"/>
    <ds:schemaRef ds:uri="http://schemas.microsoft.com/sharepoint/v3/fields"/>
    <ds:schemaRef ds:uri="9d51eac6-a7d5-47f5-a119-63d146adb134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4880e4f8-4b7d-4bdd-91e3-e10d47036eca"/>
    <ds:schemaRef ds:uri="http://purl.org/dc/dcmitype/"/>
    <ds:schemaRef ds:uri="http://schemas.microsoft.com/office/2006/documentManagement/types"/>
    <ds:schemaRef ds:uri="4880E4F8-4B7D-4BDD-91E3-E10D47036ECA"/>
    <ds:schemaRef ds:uri="http://schemas.microsoft.com/sharepoint/v3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8466</TotalTime>
  <Words>153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961</cp:revision>
  <dcterms:created xsi:type="dcterms:W3CDTF">2001-05-03T06:07:08Z</dcterms:created>
  <dcterms:modified xsi:type="dcterms:W3CDTF">2024-04-21T06:29:20Z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