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5000" y="46482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261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(#20)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15.06.2017 at 08:30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GB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10000"/>
            <a:ext cx="5638800" cy="838200"/>
          </a:xfrm>
          <a:prstGeom prst="wedgeRoundRectCallout">
            <a:avLst>
              <a:gd name="adj1" fmla="val 52609"/>
              <a:gd name="adj2" fmla="val 11466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away from pinch points?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the correct lifting procedure?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with your team mates?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09336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the BOP which was joined to winch, three group part were holding the BOP to fix it on the X-tree as two individuals pushing, IP was pulling. His right hand got slipped from the BOP, gone into the gap and got pinched by the stud causing a fracture on his ring finger.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72370" cy="1193400"/>
          </a:xfrm>
          <a:prstGeom prst="rect">
            <a:avLst/>
          </a:prstGeom>
        </p:spPr>
      </p:pic>
      <p:pic>
        <p:nvPicPr>
          <p:cNvPr id="21" name="Picture 20" descr="DSCN299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1752600"/>
            <a:ext cx="2133600" cy="3028335"/>
          </a:xfrm>
          <a:prstGeom prst="rect">
            <a:avLst/>
          </a:prstGeom>
        </p:spPr>
      </p:pic>
      <p:pic>
        <p:nvPicPr>
          <p:cNvPr id="22" name="Picture 21" descr="right arm glov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188060">
            <a:off x="6276121" y="2038743"/>
            <a:ext cx="498928" cy="2356909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 bwMode="auto">
          <a:xfrm>
            <a:off x="7620000" y="3048000"/>
            <a:ext cx="3048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A062350-44DC-466F-A96C-B044061F6C23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sharepoint/v3/fields"/>
    <ds:schemaRef ds:uri="9d51eac6-a7d5-47f5-a119-63d146adb134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http://purl.org/dc/dcmitype/"/>
    <ds:schemaRef ds:uri="http://schemas.microsoft.com/office/2006/documentManagement/types"/>
    <ds:schemaRef ds:uri="4880E4F8-4B7D-4BDD-91E3-E10D47036ECA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8466</TotalTime>
  <Words>153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961</cp:revision>
  <dcterms:created xsi:type="dcterms:W3CDTF">2001-05-03T06:07:08Z</dcterms:created>
  <dcterms:modified xsi:type="dcterms:W3CDTF">2024-04-21T06:29:20Z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