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09600" y="3200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6388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6482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144821030"/>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(#23)</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30.06.2017 at 02:00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Nimr</a:t>
                      </a:r>
                      <a:r>
                        <a:rPr lang="en-US" sz="1400" b="0" kern="1200" dirty="0">
                          <a:solidFill>
                            <a:schemeClr val="dk1"/>
                          </a:solidFill>
                          <a:latin typeface="Calibri" pitchFamily="34" charset="0"/>
                          <a:ea typeface="+mn-ea"/>
                          <a:cs typeface="Calibri" pitchFamily="34" charset="0"/>
                        </a:rPr>
                        <a:t> Small fields</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657600"/>
            <a:ext cx="5257800" cy="762000"/>
          </a:xfrm>
          <a:prstGeom prst="wedgeRoundRectCallout">
            <a:avLst>
              <a:gd name="adj1" fmla="val 59446"/>
              <a:gd name="adj2" fmla="val 14874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stable conditions for lowering the mast?</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workers are in a safe place while lowering the mast?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consider if you are in the line of fire?</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13337"/>
            <a:ext cx="5638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While the driller was rigging down the hoist, the unit (rig carrier and mast) tipped over onto one side, trapping his right leg between the hand rail and the ground resulting in a fracture to his right leg.</a:t>
            </a:r>
          </a:p>
          <a:p>
            <a:pPr algn="just"/>
            <a:endParaRPr lang="en-US" sz="1200" dirty="0">
              <a:latin typeface="Calibri" pitchFamily="34" charset="0"/>
              <a:cs typeface="Calibri" pitchFamily="34" charset="0"/>
            </a:endParaRPr>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5" name="Picture 24" descr="falling objects.png"/>
          <p:cNvPicPr>
            <a:picLocks noChangeAspect="1"/>
          </p:cNvPicPr>
          <p:nvPr/>
        </p:nvPicPr>
        <p:blipFill>
          <a:blip r:embed="rId5" cstate="print"/>
          <a:stretch>
            <a:fillRect/>
          </a:stretch>
        </p:blipFill>
        <p:spPr>
          <a:xfrm>
            <a:off x="152400" y="914400"/>
            <a:ext cx="1461797" cy="838200"/>
          </a:xfrm>
          <a:prstGeom prst="rect">
            <a:avLst/>
          </a:prstGeom>
        </p:spPr>
      </p:pic>
      <p:pic>
        <p:nvPicPr>
          <p:cNvPr id="19" name="Picture 18" descr="C:\Users\mu53653\Desktop\imagehoist.jpg"/>
          <p:cNvPicPr/>
          <p:nvPr/>
        </p:nvPicPr>
        <p:blipFill>
          <a:blip r:embed="rId6" cstate="print"/>
          <a:srcRect/>
          <a:stretch>
            <a:fillRect/>
          </a:stretch>
        </p:blipFill>
        <p:spPr bwMode="auto">
          <a:xfrm>
            <a:off x="5943600" y="2057400"/>
            <a:ext cx="2895600" cy="1905000"/>
          </a:xfrm>
          <a:prstGeom prst="rect">
            <a:avLst/>
          </a:prstGeom>
          <a:noFill/>
          <a:ln w="9525">
            <a:noFill/>
            <a:miter lim="800000"/>
            <a:headEnd/>
            <a:tailEnd/>
          </a:ln>
        </p:spPr>
      </p:pic>
      <p:sp>
        <p:nvSpPr>
          <p:cNvPr id="22" name="Oval 21"/>
          <p:cNvSpPr/>
          <p:nvPr/>
        </p:nvSpPr>
        <p:spPr bwMode="auto">
          <a:xfrm>
            <a:off x="6858000" y="2895600"/>
            <a:ext cx="914400" cy="457200"/>
          </a:xfrm>
          <a:prstGeom prst="ellipse">
            <a:avLst/>
          </a:prstGeom>
          <a:noFill/>
          <a:ln w="317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cxnSp>
        <p:nvCxnSpPr>
          <p:cNvPr id="24" name="Straight Arrow Connector 23"/>
          <p:cNvCxnSpPr/>
          <p:nvPr/>
        </p:nvCxnSpPr>
        <p:spPr bwMode="auto">
          <a:xfrm flipH="1" flipV="1">
            <a:off x="7239000" y="3200400"/>
            <a:ext cx="381000" cy="914400"/>
          </a:xfrm>
          <a:prstGeom prst="straightConnector1">
            <a:avLst/>
          </a:prstGeom>
          <a:solidFill>
            <a:schemeClr val="accent1"/>
          </a:solidFill>
          <a:ln w="22225" cap="flat" cmpd="sng" algn="ctr">
            <a:solidFill>
              <a:srgbClr val="FF0000"/>
            </a:solidFill>
            <a:prstDash val="solid"/>
            <a:round/>
            <a:headEnd type="none" w="med" len="med"/>
            <a:tailEnd type="arrow"/>
          </a:ln>
          <a:effectLst/>
        </p:spPr>
      </p:cxnSp>
      <p:sp>
        <p:nvSpPr>
          <p:cNvPr id="27" name="TextBox 26"/>
          <p:cNvSpPr txBox="1"/>
          <p:nvPr/>
        </p:nvSpPr>
        <p:spPr>
          <a:xfrm>
            <a:off x="6172200" y="4114800"/>
            <a:ext cx="2971800" cy="253916"/>
          </a:xfrm>
          <a:prstGeom prst="rect">
            <a:avLst/>
          </a:prstGeom>
          <a:noFill/>
        </p:spPr>
        <p:txBody>
          <a:bodyPr wrap="square" rtlCol="0">
            <a:spAutoFit/>
          </a:bodyPr>
          <a:lstStyle/>
          <a:p>
            <a:r>
              <a:rPr lang="en-US" sz="1050" dirty="0">
                <a:latin typeface="+mj-lt"/>
              </a:rPr>
              <a:t>Location where the driller was trapped</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91862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FC85C6E-9F74-4D42-94DD-446B281E5ACB}"/>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2006/metadata/properties"/>
    <ds:schemaRef ds:uri="4880e4f8-4b7d-4bdd-91e3-e10d47036eca"/>
    <ds:schemaRef ds:uri="http://schemas.microsoft.com/office/infopath/2007/PartnerControls"/>
    <ds:schemaRef ds:uri="http://schemas.microsoft.com/sharepoint/v3"/>
    <ds:schemaRef ds:uri="http://schemas.microsoft.com/office/2006/documentManagement/types"/>
    <ds:schemaRef ds:uri="http://schemas.microsoft.com/sharepoint/v3/fields"/>
    <ds:schemaRef ds:uri="http://www.w3.org/XML/1998/namespace"/>
    <ds:schemaRef ds:uri="http://schemas.openxmlformats.org/package/2006/metadata/core-properties"/>
    <ds:schemaRef ds:uri="9d51eac6-a7d5-47f5-a119-63d146adb134"/>
    <ds:schemaRef ds:uri="http://purl.org/dc/dcmitype/"/>
    <ds:schemaRef ds:uri="4880E4F8-4B7D-4BDD-91E3-E10D47036ECA"/>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8673</TotalTime>
  <Words>153</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978</cp:revision>
  <dcterms:created xsi:type="dcterms:W3CDTF">2001-05-03T06:07:08Z</dcterms:created>
  <dcterms:modified xsi:type="dcterms:W3CDTF">2024-04-21T06:28:31Z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