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0668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96000" y="4495800"/>
            <a:ext cx="990600" cy="22013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598491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(#24)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08.07.2017 at 0935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Natih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field, Fahud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First Alert</a:t>
            </a:r>
            <a:r>
              <a:rPr lang="en-US" sz="16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533400" y="3810000"/>
            <a:ext cx="5410200" cy="1066800"/>
          </a:xfrm>
          <a:prstGeom prst="wedgeRoundRectCallout">
            <a:avLst>
              <a:gd name="adj1" fmla="val 61031"/>
              <a:gd name="adj2" fmla="val 69736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the water pump is off before attempting to straighten the hose?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good communication between team members? </a:t>
            </a:r>
          </a:p>
          <a:p>
            <a:pPr marL="342900" indent="-3429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“what could go wrong?”</a:t>
            </a:r>
          </a:p>
          <a:p>
            <a:pPr marL="342900" indent="-3429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out of the “Line of fire”</a:t>
            </a: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6200" y="2414823"/>
            <a:ext cx="6019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300" dirty="0">
                <a:latin typeface="Calibri" pitchFamily="34" charset="0"/>
                <a:cs typeface="Calibri" pitchFamily="34" charset="0"/>
              </a:rPr>
              <a:t>The Drill Water Service crew was checking the water hose when they discovered a significant twisting of the hose line.  While the helper was next to the line the water pressure caused a release of energy entangling his left arm in the hose resulting in multiple fractures to his upper and lower left arm and fingers. </a:t>
            </a:r>
          </a:p>
        </p:txBody>
      </p:sp>
      <p:pic>
        <p:nvPicPr>
          <p:cNvPr id="19" name="Picture 18" descr="Trapp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762000"/>
            <a:ext cx="1371600" cy="1295400"/>
          </a:xfrm>
          <a:prstGeom prst="rect">
            <a:avLst/>
          </a:prstGeom>
        </p:spPr>
      </p:pic>
      <p:pic>
        <p:nvPicPr>
          <p:cNvPr id="21" name="Picture 20" descr="IMG-20170708-WA003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86600" y="1752600"/>
            <a:ext cx="1928813" cy="2819400"/>
          </a:xfrm>
          <a:prstGeom prst="rect">
            <a:avLst/>
          </a:prstGeom>
        </p:spPr>
      </p:pic>
      <p:pic>
        <p:nvPicPr>
          <p:cNvPr id="22" name="Picture 21" descr="left arm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5400000" flipH="1">
            <a:off x="7178902" y="1888898"/>
            <a:ext cx="314361" cy="1413366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 bwMode="auto">
          <a:xfrm>
            <a:off x="7696200" y="2286000"/>
            <a:ext cx="609600" cy="838200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4572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libri" pitchFamily="34" charset="0"/>
                <a:cs typeface="Calibri" pitchFamily="34" charset="0"/>
              </a:rPr>
              <a:t>Left hand/arm entangled with hose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91864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98E8A71-D4AF-4E21-BAE1-480073842A10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http://schemas.microsoft.com/office/2006/metadata/properties"/>
    <ds:schemaRef ds:uri="http://schemas.microsoft.com/sharepoint/v3/fields"/>
    <ds:schemaRef ds:uri="http://purl.org/dc/terms/"/>
    <ds:schemaRef ds:uri="http://schemas.microsoft.com/office/infopath/2007/PartnerControls"/>
    <ds:schemaRef ds:uri="4880E4F8-4B7D-4BDD-91E3-E10D47036ECA"/>
    <ds:schemaRef ds:uri="http://schemas.microsoft.com/office/2006/documentManagement/types"/>
    <ds:schemaRef ds:uri="http://www.w3.org/XML/1998/namespace"/>
    <ds:schemaRef ds:uri="http://purl.org/dc/elements/1.1/"/>
    <ds:schemaRef ds:uri="9d51eac6-a7d5-47f5-a119-63d146adb134"/>
    <ds:schemaRef ds:uri="http://schemas.openxmlformats.org/package/2006/metadata/core-properties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6923</TotalTime>
  <Words>176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797</cp:revision>
  <dcterms:created xsi:type="dcterms:W3CDTF">2001-05-03T06:07:08Z</dcterms:created>
  <dcterms:modified xsi:type="dcterms:W3CDTF">2024-04-21T06:28:04Z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