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203745"/>
              </p:ext>
            </p:extLst>
          </p:nvPr>
        </p:nvGraphicFramePr>
        <p:xfrm>
          <a:off x="1143000" y="762000"/>
          <a:ext cx="792480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</a:t>
                      </a:r>
                      <a:r>
                        <a:rPr lang="en-US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(#25)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20.07.2017 at 17:15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Khuff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562600" cy="533400"/>
          </a:xfrm>
          <a:prstGeom prst="wedgeRoundRectCallout">
            <a:avLst>
              <a:gd name="adj1" fmla="val 54254"/>
              <a:gd name="adj2" fmla="val 17747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a safe access and egress?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what can go wrong while working at height? 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521803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A Steel Fixer was off loading bundles of steel rods while on the back of a trailer when a loud noise startled him causing him to jump off the trailer landing on his right hand causing a fracture to his right wrist.  </a:t>
            </a:r>
          </a:p>
        </p:txBody>
      </p:sp>
      <p:pic>
        <p:nvPicPr>
          <p:cNvPr id="27" name="Picture 26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09600"/>
            <a:ext cx="947002" cy="1447800"/>
          </a:xfrm>
          <a:prstGeom prst="rect">
            <a:avLst/>
          </a:prstGeom>
        </p:spPr>
      </p:pic>
      <p:pic>
        <p:nvPicPr>
          <p:cNvPr id="17" name="Picture 16" descr="C:\Users\mu53653\Desktop\LTI#2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81200"/>
            <a:ext cx="2971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29600" y="3048000"/>
            <a:ext cx="457200" cy="838200"/>
          </a:xfrm>
          <a:prstGeom prst="rect">
            <a:avLst/>
          </a:prstGeom>
        </p:spPr>
      </p:pic>
      <p:sp>
        <p:nvSpPr>
          <p:cNvPr id="26" name="Freeform 25"/>
          <p:cNvSpPr/>
          <p:nvPr/>
        </p:nvSpPr>
        <p:spPr bwMode="auto">
          <a:xfrm>
            <a:off x="8246076" y="2891481"/>
            <a:ext cx="271848" cy="593124"/>
          </a:xfrm>
          <a:custGeom>
            <a:avLst/>
            <a:gdLst>
              <a:gd name="connsiteX0" fmla="*/ 0 w 271848"/>
              <a:gd name="connsiteY0" fmla="*/ 0 h 593124"/>
              <a:gd name="connsiteX1" fmla="*/ 230659 w 271848"/>
              <a:gd name="connsiteY1" fmla="*/ 238897 h 593124"/>
              <a:gd name="connsiteX2" fmla="*/ 247135 w 271848"/>
              <a:gd name="connsiteY2" fmla="*/ 593124 h 593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848" h="593124">
                <a:moveTo>
                  <a:pt x="0" y="0"/>
                </a:moveTo>
                <a:cubicBezTo>
                  <a:pt x="94735" y="70021"/>
                  <a:pt x="189470" y="140043"/>
                  <a:pt x="230659" y="238897"/>
                </a:cubicBezTo>
                <a:cubicBezTo>
                  <a:pt x="271848" y="337751"/>
                  <a:pt x="248508" y="531340"/>
                  <a:pt x="247135" y="593124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91866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276637-90EB-4AC1-A716-270B6738633A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elements/1.1/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9d51eac6-a7d5-47f5-a119-63d146adb134"/>
    <ds:schemaRef ds:uri="4880e4f8-4b7d-4bdd-91e3-e10d47036eca"/>
    <ds:schemaRef ds:uri="http://schemas.microsoft.com/office/2006/metadata/properties"/>
    <ds:schemaRef ds:uri="4880E4F8-4B7D-4BDD-91E3-E10D47036ECA"/>
    <ds:schemaRef ds:uri="http://schemas.microsoft.com/sharepoint/v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6255</TotalTime>
  <Words>129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712</cp:revision>
  <dcterms:created xsi:type="dcterms:W3CDTF">2001-05-03T06:07:08Z</dcterms:created>
  <dcterms:modified xsi:type="dcterms:W3CDTF">2024-04-21T06:27:36Z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