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96000" y="4495800"/>
            <a:ext cx="990600" cy="2201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179924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(#27)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20.07.2017 at 11:15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Rahab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Field Marmul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1066800"/>
          </a:xfrm>
          <a:prstGeom prst="wedgeRoundRectCallout">
            <a:avLst>
              <a:gd name="adj1" fmla="val 61501"/>
              <a:gd name="adj2" fmla="val 70662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follow graded road defensive driving techniques?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receive adequate information about the road conditions from the Journey Manager prior to starting your journey?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report all vehicle defects immediately?  </a:t>
            </a:r>
          </a:p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to follow the speed limits on graded roads?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653844"/>
            <a:ext cx="6019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300" dirty="0">
                <a:latin typeface="Calibri" pitchFamily="34" charset="0"/>
                <a:cs typeface="Calibri" pitchFamily="34" charset="0"/>
              </a:rPr>
              <a:t>While travelling on a graded road from Rahab field to Marmul, the driver passed over a section of uneven road causing the vehicle to bounce resulting in severe back pain.  </a:t>
            </a:r>
          </a:p>
        </p:txBody>
      </p:sp>
      <p:pic>
        <p:nvPicPr>
          <p:cNvPr id="1027" name="Picture 3" descr="G:\MSE3\1 A New Structure\2- LFI\Mr.Musleh\All Mr Musleh Images\ramadan fatigue\sleep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838200"/>
            <a:ext cx="1514404" cy="1069853"/>
          </a:xfrm>
          <a:prstGeom prst="rect">
            <a:avLst/>
          </a:prstGeom>
          <a:noFill/>
        </p:spPr>
      </p:pic>
      <p:pic>
        <p:nvPicPr>
          <p:cNvPr id="1026" name="Picture 2" descr="C:\Users\mu53653\Desktop\CaptureAT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1905001"/>
            <a:ext cx="2819400" cy="1904999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553200" y="3886200"/>
            <a:ext cx="2057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+mj-lt"/>
              </a:rPr>
              <a:t>Uneven road conditions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91870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87ACD7-5AE1-4E77-AF23-EE466BA9F2C6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"/>
    <ds:schemaRef ds:uri="http://www.w3.org/XML/1998/namespace"/>
    <ds:schemaRef ds:uri="4880E4F8-4B7D-4BDD-91E3-E10D47036ECA"/>
    <ds:schemaRef ds:uri="9d51eac6-a7d5-47f5-a119-63d146adb134"/>
    <ds:schemaRef ds:uri="http://purl.org/dc/elements/1.1/"/>
    <ds:schemaRef ds:uri="4880e4f8-4b7d-4bdd-91e3-e10d47036eca"/>
    <ds:schemaRef ds:uri="http://schemas.microsoft.com/sharepoint/v3/field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6969</TotalTime>
  <Words>151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807</cp:revision>
  <dcterms:created xsi:type="dcterms:W3CDTF">2001-05-03T06:07:08Z</dcterms:created>
  <dcterms:modified xsi:type="dcterms:W3CDTF">2024-04-21T06:26:37Z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