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27058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(#28)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13.08.2017 at 16:30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Qarn Alam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3810000"/>
            <a:ext cx="5410200" cy="914400"/>
          </a:xfrm>
          <a:prstGeom prst="wedgeRoundRectCallout">
            <a:avLst>
              <a:gd name="adj1" fmla="val 59466"/>
              <a:gd name="adj2" fmla="val 101975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always use the correct lifting method?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that you are stood in a safe place?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ask for help when you need it? 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out of the “Line of fire”?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" y="2553818"/>
            <a:ext cx="60198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300" dirty="0">
                <a:latin typeface="Calibri" pitchFamily="34" charset="0"/>
                <a:cs typeface="Calibri" pitchFamily="34" charset="0"/>
              </a:rPr>
              <a:t>During fabrication of a shade, a rigger was fitting a sling around a beam for lifting when the beam became unbalanced causing it to fall over onto his left foot fracturing two of his toes</a:t>
            </a:r>
          </a:p>
        </p:txBody>
      </p:sp>
      <p:pic>
        <p:nvPicPr>
          <p:cNvPr id="19" name="Picture 18" descr="falling object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" y="761999"/>
            <a:ext cx="762000" cy="1218013"/>
          </a:xfrm>
          <a:prstGeom prst="rect">
            <a:avLst/>
          </a:prstGeom>
        </p:spPr>
      </p:pic>
      <p:pic>
        <p:nvPicPr>
          <p:cNvPr id="16" name="Picture 15" descr="IMG-20170815-WA0087.jpg"/>
          <p:cNvPicPr>
            <a:picLocks noChangeAspect="1"/>
          </p:cNvPicPr>
          <p:nvPr/>
        </p:nvPicPr>
        <p:blipFill>
          <a:blip r:embed="rId6" cstate="print"/>
          <a:srcRect l="7558" t="4651" r="22674" b="4651"/>
          <a:stretch>
            <a:fillRect/>
          </a:stretch>
        </p:blipFill>
        <p:spPr>
          <a:xfrm>
            <a:off x="6248400" y="1828800"/>
            <a:ext cx="2819400" cy="2526030"/>
          </a:xfrm>
          <a:prstGeom prst="rect">
            <a:avLst/>
          </a:prstGeom>
        </p:spPr>
      </p:pic>
      <p:sp>
        <p:nvSpPr>
          <p:cNvPr id="17" name="Curved Right Arrow 16"/>
          <p:cNvSpPr/>
          <p:nvPr/>
        </p:nvSpPr>
        <p:spPr bwMode="auto">
          <a:xfrm rot="2031649">
            <a:off x="7110726" y="2858447"/>
            <a:ext cx="325148" cy="607706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81800" y="4371201"/>
            <a:ext cx="1981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+mj-lt"/>
              </a:rPr>
              <a:t>Direction of fallen object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91871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2A1774C-AE9A-4F0C-A97B-2342FB6B36AD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openxmlformats.org/package/2006/metadata/core-properties"/>
    <ds:schemaRef ds:uri="http://schemas.microsoft.com/sharepoint/v3"/>
    <ds:schemaRef ds:uri="http://schemas.microsoft.com/sharepoint/v3/fields"/>
    <ds:schemaRef ds:uri="http://purl.org/dc/terms/"/>
    <ds:schemaRef ds:uri="4880E4F8-4B7D-4BDD-91E3-E10D47036ECA"/>
    <ds:schemaRef ds:uri="9d51eac6-a7d5-47f5-a119-63d146adb134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4880e4f8-4b7d-4bdd-91e3-e10d47036ec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7117</TotalTime>
  <Words>149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825</cp:revision>
  <dcterms:created xsi:type="dcterms:W3CDTF">2001-05-03T06:07:08Z</dcterms:created>
  <dcterms:modified xsi:type="dcterms:W3CDTF">2024-04-21T06:26:08Z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