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6388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91200" y="48006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535111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(#31)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18.08.2017 at 06:45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Marmul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657600"/>
            <a:ext cx="5867400" cy="1143000"/>
          </a:xfrm>
          <a:prstGeom prst="wedgeRoundRectCallout">
            <a:avLst>
              <a:gd name="adj1" fmla="val 52962"/>
              <a:gd name="adj2" fmla="val 9723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vehicles hand brake is applied and chocks in place?</a:t>
            </a:r>
          </a:p>
          <a:p>
            <a:pPr marL="342900" indent="-342900"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use a safe path when walking between parked vehicles?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what can go wrong?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stay out of the “Line of Fire”?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209800"/>
            <a:ext cx="6096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400" dirty="0">
                <a:latin typeface="Calibri" pitchFamily="34" charset="0"/>
              </a:rPr>
              <a:t>A mechanic was walking between a Hiab truck and a bus in the AL-Turki camp when a Hiab, that was under maintenance inadvertently rolled backward trapping the mechanic between the bus and the Hiab resulting in a crush injury to his chest and abdomen.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G:\MSE3\1 A New Structure\1- Incident Investigation\LTIs\2017\LTI#31 ATE\IMG_01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752600"/>
            <a:ext cx="2286000" cy="2590800"/>
          </a:xfrm>
          <a:prstGeom prst="rect">
            <a:avLst/>
          </a:prstGeom>
          <a:noFill/>
        </p:spPr>
      </p:pic>
      <p:pic>
        <p:nvPicPr>
          <p:cNvPr id="25" name="Picture 24" descr="sa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3060" y="762001"/>
            <a:ext cx="1354740" cy="1287877"/>
          </a:xfrm>
          <a:prstGeom prst="rect">
            <a:avLst/>
          </a:prstGeom>
        </p:spPr>
      </p:pic>
      <p:sp>
        <p:nvSpPr>
          <p:cNvPr id="19" name="Explosion 2 18"/>
          <p:cNvSpPr/>
          <p:nvPr/>
        </p:nvSpPr>
        <p:spPr bwMode="auto">
          <a:xfrm>
            <a:off x="7696200" y="2590800"/>
            <a:ext cx="304800" cy="304800"/>
          </a:xfrm>
          <a:prstGeom prst="irregularSeal2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29400" y="4419600"/>
            <a:ext cx="22860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+mj-lt"/>
              </a:rPr>
              <a:t>Crush point between two vehicles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91874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15FA9BA-7F6E-4AF9-B047-58FC99CEF89C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office/2006/metadata/properties"/>
    <ds:schemaRef ds:uri="4880E4F8-4B7D-4BDD-91E3-E10D47036ECA"/>
    <ds:schemaRef ds:uri="http://purl.org/dc/elements/1.1/"/>
    <ds:schemaRef ds:uri="http://schemas.microsoft.com/sharepoint/v3/field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9d51eac6-a7d5-47f5-a119-63d146adb134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8518</TotalTime>
  <Words>162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969</cp:revision>
  <dcterms:created xsi:type="dcterms:W3CDTF">2001-05-03T06:07:08Z</dcterms:created>
  <dcterms:modified xsi:type="dcterms:W3CDTF">2024-04-21T06:25:10Z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