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6388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91200" y="48006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9729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(#33)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31.08.2017 at 13:30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WHP-50 Fahud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657600"/>
            <a:ext cx="5867400" cy="990600"/>
          </a:xfrm>
          <a:prstGeom prst="wedgeRoundRectCallout">
            <a:avLst>
              <a:gd name="adj1" fmla="val 52962"/>
              <a:gd name="adj2" fmla="val 11774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are protected from a fall from height?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latin typeface="Calibri" pitchFamily="34" charset="0"/>
                <a:cs typeface="Calibri" pitchFamily="34" charset="0"/>
              </a:rPr>
              <a:t>Do you ensure you are in a safe position when working at height?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Have you asked how you are to access height safely?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plan the job beforehand to avoid a dangerous activity?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17522"/>
            <a:ext cx="6096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While the Electrician was working on top of the Rig managers cabin without fall protection, he lost his balance falling 4.3 meters to the ground fracturing his right wrist.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4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609600"/>
            <a:ext cx="706830" cy="1287877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828800"/>
            <a:ext cx="2554911" cy="2871787"/>
          </a:xfrm>
          <a:prstGeom prst="rect">
            <a:avLst/>
          </a:prstGeom>
        </p:spPr>
      </p:pic>
      <p:cxnSp>
        <p:nvCxnSpPr>
          <p:cNvPr id="1027" name="Straight Arrow Connector 7"/>
          <p:cNvCxnSpPr>
            <a:cxnSpLocks noChangeShapeType="1"/>
          </p:cNvCxnSpPr>
          <p:nvPr/>
        </p:nvCxnSpPr>
        <p:spPr bwMode="auto">
          <a:xfrm>
            <a:off x="8591550" y="2362200"/>
            <a:ext cx="19050" cy="2286000"/>
          </a:xfrm>
          <a:prstGeom prst="straightConnector1">
            <a:avLst/>
          </a:prstGeom>
          <a:noFill/>
          <a:ln w="15875">
            <a:solidFill>
              <a:srgbClr val="C00000">
                <a:alpha val="98038"/>
              </a:srgbClr>
            </a:solidFill>
            <a:round/>
            <a:headEnd type="arrow" w="med" len="med"/>
            <a:tailEnd type="arrow" w="med" len="med"/>
          </a:ln>
        </p:spPr>
      </p:cxn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229600" y="2971800"/>
            <a:ext cx="82867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4.3meters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8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057552" y="3131723"/>
            <a:ext cx="917542" cy="13640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91876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2723797-368D-4289-B673-85FA4D1BC6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9d51eac6-a7d5-47f5-a119-63d146adb134"/>
    <ds:schemaRef ds:uri="http://schemas.openxmlformats.org/package/2006/metadata/core-properties"/>
    <ds:schemaRef ds:uri="4880e4f8-4b7d-4bdd-91e3-e10d47036eca"/>
    <ds:schemaRef ds:uri="http://schemas.microsoft.com/office/2006/metadata/properties"/>
    <ds:schemaRef ds:uri="4880E4F8-4B7D-4BDD-91E3-E10D47036ECA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sharepoint/v3/field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8613</TotalTime>
  <Words>146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983</cp:revision>
  <dcterms:created xsi:type="dcterms:W3CDTF">2001-05-03T06:07:08Z</dcterms:created>
  <dcterms:modified xsi:type="dcterms:W3CDTF">2024-04-21T06:23:51Z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