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4958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211754063"/>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(#34)</a:t>
                      </a:r>
                      <a:endParaRPr lang="en-US" sz="1400" b="0" kern="1200" dirty="0">
                        <a:solidFill>
                          <a:srgbClr val="FF0000"/>
                        </a:solidFill>
                        <a:latin typeface="Calibri" pitchFamily="34" charset="0"/>
                        <a:ea typeface="+mn-ea"/>
                        <a:cs typeface="Calibri" pitchFamily="34" charset="0"/>
                      </a:endParaRP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01.09.17 at 05:45hrs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Rig 38 Marmul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733800"/>
            <a:ext cx="5638800" cy="685800"/>
          </a:xfrm>
          <a:prstGeom prst="wedgeRoundRectCallout">
            <a:avLst>
              <a:gd name="adj1" fmla="val 51395"/>
              <a:gd name="adj2" fmla="val 137026"/>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Do you ensure you keep your hands and fingers away from pinch points?</a:t>
            </a:r>
          </a:p>
          <a:p>
            <a:pPr marL="342900" indent="-342900">
              <a:buFontTx/>
              <a:buAutoNum type="arabicPeriod"/>
            </a:pPr>
            <a:r>
              <a:rPr lang="en-US" sz="1200" dirty="0">
                <a:solidFill>
                  <a:srgbClr val="000000"/>
                </a:solidFill>
                <a:latin typeface="Calibri" pitchFamily="34" charset="0"/>
                <a:cs typeface="Calibri" pitchFamily="34" charset="0"/>
              </a:rPr>
              <a:t>Do you consider what could go wrong? </a:t>
            </a:r>
          </a:p>
          <a:p>
            <a:pPr marL="342900" indent="-342900">
              <a:buAutoNum type="arabicPeriod"/>
            </a:pPr>
            <a:r>
              <a:rPr lang="en-US" sz="1200" dirty="0">
                <a:solidFill>
                  <a:srgbClr val="000000"/>
                </a:solidFill>
                <a:latin typeface="Calibri" pitchFamily="34" charset="0"/>
                <a:cs typeface="Calibri" pitchFamily="34" charset="0"/>
              </a:rPr>
              <a:t>Do you ensure you are out of the “Line of fire”?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01668"/>
            <a:ext cx="5715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rPr>
              <a:t>While Running in the hole 5'' drill pipe, the Floorman attempted to push the drill pipe into the elevator, his left hand was caught between the elevator handle and pipe resulting in a crush injury, fracturing his left thumb. </a:t>
            </a:r>
          </a:p>
        </p:txBody>
      </p:sp>
      <p:pic>
        <p:nvPicPr>
          <p:cNvPr id="23" name="Picture 22" descr="Slip _ fall.png"/>
          <p:cNvPicPr>
            <a:picLocks noChangeAspect="1"/>
          </p:cNvPicPr>
          <p:nvPr/>
        </p:nvPicPr>
        <p:blipFill>
          <a:blip r:embed="rId5" cstate="print"/>
          <a:stretch>
            <a:fillRect/>
          </a:stretch>
        </p:blipFill>
        <p:spPr>
          <a:xfrm>
            <a:off x="381000" y="761792"/>
            <a:ext cx="990600" cy="1102400"/>
          </a:xfrm>
          <a:prstGeom prst="rect">
            <a:avLst/>
          </a:prstGeom>
        </p:spPr>
      </p:pic>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2" name="Rectangle 6"/>
          <p:cNvSpPr>
            <a:spLocks noChangeArrowheads="1"/>
          </p:cNvSpPr>
          <p:nvPr/>
        </p:nvSpPr>
        <p:spPr bwMode="auto">
          <a:xfrm>
            <a:off x="-4572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9" name="Picture 18" descr="DSC01689.jpg"/>
          <p:cNvPicPr>
            <a:picLocks noChangeAspect="1"/>
          </p:cNvPicPr>
          <p:nvPr/>
        </p:nvPicPr>
        <p:blipFill>
          <a:blip r:embed="rId6" cstate="print"/>
          <a:stretch>
            <a:fillRect/>
          </a:stretch>
        </p:blipFill>
        <p:spPr>
          <a:xfrm>
            <a:off x="6172199" y="1905000"/>
            <a:ext cx="2844801" cy="2133600"/>
          </a:xfrm>
          <a:prstGeom prst="rect">
            <a:avLst/>
          </a:prstGeom>
        </p:spPr>
      </p:pic>
      <p:sp>
        <p:nvSpPr>
          <p:cNvPr id="21" name="Explosion 2 20"/>
          <p:cNvSpPr/>
          <p:nvPr/>
        </p:nvSpPr>
        <p:spPr bwMode="auto">
          <a:xfrm>
            <a:off x="7620000" y="2819400"/>
            <a:ext cx="533400" cy="533400"/>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22" name="TextBox 21"/>
          <p:cNvSpPr txBox="1"/>
          <p:nvPr/>
        </p:nvSpPr>
        <p:spPr>
          <a:xfrm>
            <a:off x="6629400" y="4114800"/>
            <a:ext cx="2057400" cy="276999"/>
          </a:xfrm>
          <a:prstGeom prst="rect">
            <a:avLst/>
          </a:prstGeom>
          <a:noFill/>
          <a:ln>
            <a:solidFill>
              <a:schemeClr val="tx1"/>
            </a:solidFill>
          </a:ln>
        </p:spPr>
        <p:txBody>
          <a:bodyPr wrap="square" rtlCol="0">
            <a:spAutoFit/>
          </a:bodyPr>
          <a:lstStyle/>
          <a:p>
            <a:pPr algn="ctr"/>
            <a:r>
              <a:rPr lang="en-GB" sz="1200" dirty="0">
                <a:latin typeface="+mj-lt"/>
              </a:rPr>
              <a:t>Crush point</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91877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5A2C37-5603-49A0-8955-123EC75F848E}"/>
</file>

<file path=customXml/itemProps2.xml><?xml version="1.0" encoding="utf-8"?>
<ds:datastoreItem xmlns:ds="http://schemas.openxmlformats.org/officeDocument/2006/customXml" ds:itemID="{3A5D88EA-5F43-417B-8A80-9407E5803871}">
  <ds:schemaRefs>
    <ds:schemaRef ds:uri="http://purl.org/dc/dcmitype/"/>
    <ds:schemaRef ds:uri="http://www.w3.org/XML/1998/namespace"/>
    <ds:schemaRef ds:uri="http://schemas.microsoft.com/sharepoint/v3/fields"/>
    <ds:schemaRef ds:uri="http://schemas.microsoft.com/sharepoint/v3"/>
    <ds:schemaRef ds:uri="http://purl.org/dc/terms/"/>
    <ds:schemaRef ds:uri="9d51eac6-a7d5-47f5-a119-63d146adb134"/>
    <ds:schemaRef ds:uri="http://purl.org/dc/elements/1.1/"/>
    <ds:schemaRef ds:uri="4880E4F8-4B7D-4BDD-91E3-E10D47036ECA"/>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4880e4f8-4b7d-4bdd-91e3-e10d47036eca"/>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7249</TotalTime>
  <Words>144</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829</cp:revision>
  <dcterms:created xsi:type="dcterms:W3CDTF">2001-05-03T06:07:08Z</dcterms:created>
  <dcterms:modified xsi:type="dcterms:W3CDTF">2024-04-21T06:23:15Z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