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206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50" indent="-28036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462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0046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8631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7216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5799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4385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2969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18097C-074F-4D0A-A42F-A18EF1A21872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406136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517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223307"/>
            <a:ext cx="5003326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1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What 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happened?</a:t>
            </a:r>
            <a:endParaRPr lang="en-US" altLang="en-US" sz="16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0" indent="0" eaLnBrk="1" hangingPunct="1"/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While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moving the reinforcement frame work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piping (RTP) ,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the pipeline was pulled by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a mechanical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shovel which resulted in the pipeline hitting a helper resulting in a fracture to his lower right leg.</a:t>
            </a:r>
          </a:p>
          <a:p>
            <a:pPr eaLnBrk="1" hangingPunct="1"/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altLang="en-US" sz="1600" b="1" dirty="0" smtClean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algn="just"/>
            <a:endParaRPr lang="en-US" altLang="en-US" sz="1600" b="1" dirty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algn="just"/>
            <a:r>
              <a:rPr lang="en-US" alt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alt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algn="just"/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Do not stand in the “line of fire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Always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use the right equipment for the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task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Intervene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if you see unsafe acts or conditions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sym typeface="Webdings" panose="05030102010509060703" pitchFamily="18" charset="2"/>
            </a:endParaRPr>
          </a:p>
        </p:txBody>
      </p:sp>
      <p:sp>
        <p:nvSpPr>
          <p:cNvPr id="25604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338554"/>
          </a:xfrm>
          <a:prstGeom prst="rect">
            <a:avLst/>
          </a:prstGeom>
          <a:solidFill>
            <a:srgbClr val="0000FF"/>
          </a:solidFill>
          <a:ln w="38100"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indent="-114300" algn="ctr">
              <a:defRPr/>
            </a:pPr>
            <a:r>
              <a:rPr lang="en-US" alt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use the right equipment for the task !!!!</a:t>
            </a:r>
            <a:endParaRPr lang="en-US" altLang="en-US" sz="160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</a:t>
            </a:r>
            <a:r>
              <a:rPr lang="en-US" dirty="0" err="1" smtClean="0">
                <a:latin typeface="+mj-lt"/>
              </a:rPr>
              <a:t>dne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56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C13830-CD4F-4257-A7C7-035CA5418990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 descr="Incident notific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066799"/>
            <a:ext cx="3352800" cy="2296009"/>
          </a:xfrm>
          <a:prstGeom prst="rect">
            <a:avLst/>
          </a:prstGeom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43200"/>
            <a:ext cx="381000" cy="533400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3429000" cy="2286000"/>
          </a:xfrm>
          <a:prstGeom prst="rect">
            <a:avLst/>
          </a:prstGeom>
        </p:spPr>
      </p:pic>
      <p:sp>
        <p:nvSpPr>
          <p:cNvPr id="25610" name="Freeform 132"/>
          <p:cNvSpPr>
            <a:spLocks/>
          </p:cNvSpPr>
          <p:nvPr/>
        </p:nvSpPr>
        <p:spPr bwMode="auto">
          <a:xfrm>
            <a:off x="85344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47650" y="809383"/>
            <a:ext cx="5314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17.01.17	 Incident Type: LTI </a:t>
            </a:r>
            <a:endParaRPr lang="en-US" altLang="en-US" sz="14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68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3391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alt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alt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Is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there a system in place to monitor compliance with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PTW system?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Does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your HEMP cover all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activities 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ensure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your TBT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covers all associated hazards for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activity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Is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your team empowered to stop unsafe act/condition?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have the right recourses to obtain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task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8600" y="866001"/>
            <a:ext cx="5314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: 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17.01.17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	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Type: LTI </a:t>
            </a:r>
            <a:endParaRPr lang="en-US" alt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CCAC73-A950-4F4A-A15C-26E6AF940D69}"/>
</file>

<file path=customXml/itemProps2.xml><?xml version="1.0" encoding="utf-8"?>
<ds:datastoreItem xmlns:ds="http://schemas.openxmlformats.org/officeDocument/2006/customXml" ds:itemID="{91B7EC4B-B58A-42B9-8DB8-422CC9586F6B}"/>
</file>

<file path=customXml/itemProps3.xml><?xml version="1.0" encoding="utf-8"?>
<ds:datastoreItem xmlns:ds="http://schemas.openxmlformats.org/officeDocument/2006/customXml" ds:itemID="{CDA5A907-5092-4E55-9B93-75B04D3EEBED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26</cp:revision>
  <dcterms:created xsi:type="dcterms:W3CDTF">2016-03-28T05:48:29Z</dcterms:created>
  <dcterms:modified xsi:type="dcterms:W3CDTF">2017-07-05T03:59:04Z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