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9" r:id="rId2"/>
    <p:sldId id="28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Galfar Engineering &amp; Co, Motor Vehicle Incident-LTI No xx, 18-January-2017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Galfar Engineering &amp; Co, Motor Vehicle Incident-LTI No xx, 18-January-2017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05/07/2017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lways stop at stop 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0239"/>
          <a:stretch>
            <a:fillRect/>
          </a:stretch>
        </p:blipFill>
        <p:spPr bwMode="auto">
          <a:xfrm>
            <a:off x="6200376" y="3962400"/>
            <a:ext cx="2816306" cy="2012156"/>
          </a:xfrm>
          <a:prstGeom prst="rect">
            <a:avLst/>
          </a:prstGeom>
          <a:noFill/>
          <a:ln>
            <a:solidFill>
              <a:schemeClr val="accent2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:\Documents and Settings\user2\Local Settings\Temporary Internet Files\Content.IE5\AG05UGCW\IMG-20170118-WA0008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295400"/>
            <a:ext cx="2768282" cy="2139156"/>
          </a:xfrm>
          <a:prstGeom prst="rect">
            <a:avLst/>
          </a:prstGeom>
          <a:noFill/>
          <a:ln w="9525">
            <a:solidFill>
              <a:schemeClr val="accent2"/>
            </a:solidFill>
            <a:prstDash val="sysDot"/>
            <a:miter lim="800000"/>
            <a:headEnd/>
            <a:tailEnd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943600" cy="35240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Date:18.01.17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                   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Type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: 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LTI-MVI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/>
            <a:r>
              <a:rPr lang="en-US" sz="1400" dirty="0" smtClean="0">
                <a:latin typeface="Calibri" pitchFamily="34" charset="0"/>
                <a:cs typeface="Calibri" pitchFamily="34" charset="0"/>
              </a:rPr>
              <a:t>Canter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driver  lost control of the vehicle on wet graded road due to speed and over steering . </a:t>
            </a:r>
          </a:p>
          <a:p>
            <a:pPr algn="just"/>
            <a:r>
              <a:rPr lang="en-US" sz="1400" dirty="0">
                <a:latin typeface="Calibri" pitchFamily="34" charset="0"/>
                <a:cs typeface="Calibri" pitchFamily="34" charset="0"/>
              </a:rPr>
              <a:t>One passenger suffered an injury to his spine while the driver and  another passenger received minor injuries. </a:t>
            </a:r>
            <a:endParaRPr lang="en-US" sz="1400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Drive to adjust according to road conditions.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Always be alert and intervene when you notice over speeding by drivers.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Ensure to comply with Signboards &amp; Speed limits.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Seat Belts save lives always wear them.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1" y="5257800"/>
            <a:ext cx="5333999" cy="338554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60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Always comply with Defensive driving techniques 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48400"/>
            <a:ext cx="762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610600" y="2895600"/>
            <a:ext cx="304800" cy="457200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610600" y="5638800"/>
            <a:ext cx="381000" cy="3048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21559" y="1219200"/>
            <a:ext cx="8439150" cy="2616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your drivers apply defensive driving techniques on graded roads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the supervisors verify from his crew about their driver’s behavior on roads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Does the supervisor monitor the IVMS data and discuss with drivers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Does the crew discuss among themselves the hazards on route to the location ?</a:t>
            </a:r>
            <a:endParaRPr lang="en-US" sz="1400" strike="sngStrike" dirty="0">
              <a:solidFill>
                <a:srgbClr val="0000FF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the supervisors encourage intervention culture among the workforce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Are the workers aware of consequence Management in case of Non compliance to LSR ?</a:t>
            </a:r>
            <a:endParaRPr lang="en-US" sz="1400" dirty="0">
              <a:solidFill>
                <a:srgbClr val="0000FF"/>
              </a:solidFill>
              <a:latin typeface="+mj-lt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57200" y="838200"/>
            <a:ext cx="36860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+mj-lt"/>
              </a:rPr>
              <a:t>Date: </a:t>
            </a: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18.01.17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         	Incident Type: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MVI-LTI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91882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7C5B816-A2CD-44EF-A473-5EE0AC040C7D}"/>
</file>

<file path=customXml/itemProps2.xml><?xml version="1.0" encoding="utf-8"?>
<ds:datastoreItem xmlns:ds="http://schemas.openxmlformats.org/officeDocument/2006/customXml" ds:itemID="{9DA383BE-8AAC-4EE7-A1DA-9F6FC7BCE504}"/>
</file>

<file path=customXml/itemProps3.xml><?xml version="1.0" encoding="utf-8"?>
<ds:datastoreItem xmlns:ds="http://schemas.openxmlformats.org/officeDocument/2006/customXml" ds:itemID="{733CE6D1-5891-4BA9-B086-455B023D04B6}"/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295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mu53653</cp:lastModifiedBy>
  <cp:revision>24</cp:revision>
  <dcterms:created xsi:type="dcterms:W3CDTF">2016-03-28T05:48:29Z</dcterms:created>
  <dcterms:modified xsi:type="dcterms:W3CDTF">2017-07-05T03:47:54Z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