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B5C67-2B2E-4808-B13A-BBD10386BAA8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04A56-CD9D-408E-9C8C-90DE61E4C4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ATE -MVI-MTC -24.03.17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814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ATE -MVI-MTC -24.03.17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3487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36559-B7B0-4E4B-924F-AC8FD166E482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F543E-E1AC-4FEB-81C6-CCD0219BA854}" type="slidenum">
              <a:rPr lang="en-US" smtClean="0"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1" y="1066800"/>
            <a:ext cx="5105400" cy="389337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24.03.2017 		Incident: MVI-MTC 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algn="just"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HIAB loaded with a diesel generator and fusion machine  tipped over  </a:t>
            </a:r>
            <a:r>
              <a:rPr lang="en-US" sz="1600" dirty="0" smtClean="0">
                <a:latin typeface="Arial" pitchFamily="34" charset="0"/>
              </a:rPr>
              <a:t>to the left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side while making a right turn on graded road, </a:t>
            </a:r>
            <a:r>
              <a:rPr lang="en-US" sz="1600" dirty="0" smtClean="0">
                <a:latin typeface="Arial" pitchFamily="34" charset="0"/>
              </a:rPr>
              <a:t>resulting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</a:rPr>
              <a:t> in minor injury to the driver and damage to the vehicle.  </a:t>
            </a:r>
            <a:endParaRPr lang="en-US" sz="16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dirty="0" smtClean="0">
                <a:latin typeface="Arial" charset="0"/>
                <a:cs typeface="Tahoma" pitchFamily="34" charset="0"/>
              </a:rPr>
              <a:t>Drivers :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Arial" charset="0"/>
                <a:cs typeface="Tahoma" pitchFamily="34" charset="0"/>
              </a:rPr>
              <a:t> Negotiate bends at appropriate speed.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Arial" charset="0"/>
                <a:cs typeface="Tahoma" pitchFamily="34" charset="0"/>
              </a:rPr>
              <a:t> Respect intervention</a:t>
            </a:r>
          </a:p>
          <a:p>
            <a:pPr defTabSz="635000" eaLnBrk="1" hangingPunct="1">
              <a:defRPr/>
            </a:pPr>
            <a:r>
              <a:rPr lang="en-US" sz="1600" dirty="0" smtClean="0">
                <a:latin typeface="Arial" charset="0"/>
                <a:cs typeface="Tahoma" pitchFamily="34" charset="0"/>
              </a:rPr>
              <a:t>  </a:t>
            </a:r>
          </a:p>
          <a:p>
            <a:pPr defTabSz="635000" eaLnBrk="1" hangingPunct="1">
              <a:defRPr/>
            </a:pPr>
            <a:r>
              <a:rPr lang="en-US" sz="1600" dirty="0" smtClean="0">
                <a:latin typeface="Arial" charset="0"/>
                <a:cs typeface="Tahoma" pitchFamily="34" charset="0"/>
              </a:rPr>
              <a:t>All Personnel :   </a:t>
            </a:r>
          </a:p>
          <a:p>
            <a:pPr defTabSz="63500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Arial" charset="0"/>
                <a:cs typeface="Tahoma" pitchFamily="34" charset="0"/>
              </a:rPr>
              <a:t> Use only authorised routes.</a:t>
            </a:r>
          </a:p>
          <a:p>
            <a:pPr defTabSz="635000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Arial" charset="0"/>
                <a:cs typeface="Tahoma" pitchFamily="34" charset="0"/>
              </a:rPr>
              <a:t> </a:t>
            </a:r>
            <a:r>
              <a:rPr lang="en-US" sz="1600" dirty="0" smtClean="0">
                <a:latin typeface="Arial" charset="0"/>
                <a:cs typeface="Tahoma" pitchFamily="34" charset="0"/>
              </a:rPr>
              <a:t>Use padding for improved load restraint</a:t>
            </a: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52400" y="5986046"/>
            <a:ext cx="60960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Drive the vehicle according to the road condition 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058025" y="6248624"/>
            <a:ext cx="1905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5344703" y="772474"/>
            <a:ext cx="3618322" cy="2330750"/>
          </a:xfrm>
          <a:prstGeom prst="rect">
            <a:avLst/>
          </a:prstGeom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5146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3771"/>
          <a:stretch/>
        </p:blipFill>
        <p:spPr>
          <a:xfrm>
            <a:off x="5344703" y="3229584"/>
            <a:ext cx="3618322" cy="2256815"/>
          </a:xfrm>
          <a:prstGeom prst="rect">
            <a:avLst/>
          </a:prstGeom>
        </p:spPr>
      </p:pic>
      <p:sp>
        <p:nvSpPr>
          <p:cNvPr id="19" name="Freeform 132"/>
          <p:cNvSpPr>
            <a:spLocks/>
          </p:cNvSpPr>
          <p:nvPr/>
        </p:nvSpPr>
        <p:spPr bwMode="auto">
          <a:xfrm>
            <a:off x="8461603" y="5029199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3239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Journey  plan route is followed 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new/young drivers are adequately mentored  prior to assigning the task?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Is there any arrangement to communicate from GSM blind/remote area?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Is there any assurance system to ensure  load is adequately restrained?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have a formal system to monitor the driver’s behaviour other than IVMS? 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444625" y="838200"/>
            <a:ext cx="53465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24.03.2017 		Incident: MVI-MTC 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91888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83C64E6-76FE-49A5-8655-3DEAE91D97D5}"/>
</file>

<file path=customXml/itemProps2.xml><?xml version="1.0" encoding="utf-8"?>
<ds:datastoreItem xmlns:ds="http://schemas.openxmlformats.org/officeDocument/2006/customXml" ds:itemID="{88778963-DA99-403F-BBB6-86E01832F831}"/>
</file>

<file path=customXml/itemProps3.xml><?xml version="1.0" encoding="utf-8"?>
<ds:datastoreItem xmlns:ds="http://schemas.openxmlformats.org/officeDocument/2006/customXml" ds:itemID="{765AC12D-5EF5-4C58-AF6A-2504E78FE49D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184</Words>
  <Application>Microsoft Office PowerPoint</Application>
  <PresentationFormat>On-screen Show (4:3)</PresentationFormat>
  <Paragraphs>39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4</cp:revision>
  <dcterms:created xsi:type="dcterms:W3CDTF">2017-06-15T10:55:30Z</dcterms:created>
  <dcterms:modified xsi:type="dcterms:W3CDTF">2017-06-15T10:58:47Z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