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0500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381000" y="30480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864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6388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638800" y="4495800"/>
            <a:ext cx="864870" cy="1921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3020431509"/>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(#37)</a:t>
                      </a:r>
                      <a:endParaRPr lang="en-US" sz="1400" b="0" kern="1200" dirty="0">
                        <a:solidFill>
                          <a:srgbClr val="FF0000"/>
                        </a:solidFill>
                        <a:latin typeface="Calibri" pitchFamily="34" charset="0"/>
                        <a:ea typeface="+mn-ea"/>
                        <a:cs typeface="Calibri" pitchFamily="34" charset="0"/>
                      </a:endParaRP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26.09.17 at 09:50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Hoist</a:t>
                      </a:r>
                      <a:r>
                        <a:rPr lang="en-US" sz="1400" b="0" kern="1200" baseline="0" dirty="0">
                          <a:solidFill>
                            <a:schemeClr val="dk1"/>
                          </a:solidFill>
                          <a:latin typeface="Calibri" pitchFamily="34" charset="0"/>
                          <a:ea typeface="+mn-ea"/>
                          <a:cs typeface="Calibri" pitchFamily="34" charset="0"/>
                        </a:rPr>
                        <a:t> 103 - Nimr</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r>
              <a:rPr lang="en-US" sz="1800">
                <a:solidFill>
                  <a:schemeClr val="bg1"/>
                </a:solidFill>
                <a:latin typeface="Calibri" pitchFamily="34" charset="0"/>
                <a:cs typeface="Calibri" pitchFamily="34" charset="0"/>
              </a:rPr>
              <a:t> </a:t>
            </a:r>
            <a:endParaRPr lang="en-GB" sz="1800"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304800" y="3505200"/>
            <a:ext cx="5638800" cy="838200"/>
          </a:xfrm>
          <a:prstGeom prst="wedgeRoundRectCallout">
            <a:avLst>
              <a:gd name="adj1" fmla="val 52207"/>
              <a:gd name="adj2" fmla="val 131949"/>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use a working platform when working at height?</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always consider how you can fall from height?</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check if you can do the task from the ground?</a:t>
            </a: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209800"/>
            <a:ext cx="5715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200" dirty="0">
                <a:latin typeface="Calibri" pitchFamily="34" charset="0"/>
              </a:rPr>
              <a:t>The driver was preparing the trailer to load the tubing by putting wooden dunnage on the top. While doing so, he lost his balance and fall to the ground landing on his left hand fracturing his forearm. </a:t>
            </a:r>
          </a:p>
        </p:txBody>
      </p:sp>
      <p:sp>
        <p:nvSpPr>
          <p:cNvPr id="4101" name="Rectangle 5"/>
          <p:cNvSpPr>
            <a:spLocks noChangeArrowheads="1"/>
          </p:cNvSpPr>
          <p:nvPr/>
        </p:nvSpPr>
        <p:spPr bwMode="auto">
          <a:xfrm>
            <a:off x="0" y="152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4102" name="Rectangle 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4103" name="Rectangle 7"/>
          <p:cNvSpPr>
            <a:spLocks noChangeArrowheads="1"/>
          </p:cNvSpPr>
          <p:nvPr/>
        </p:nvSpPr>
        <p:spPr bwMode="auto">
          <a:xfrm>
            <a:off x="0" y="469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22" name="Picture 21" descr="falling off.png"/>
          <p:cNvPicPr>
            <a:picLocks noChangeAspect="1"/>
          </p:cNvPicPr>
          <p:nvPr/>
        </p:nvPicPr>
        <p:blipFill>
          <a:blip r:embed="rId5" cstate="print"/>
          <a:stretch>
            <a:fillRect/>
          </a:stretch>
        </p:blipFill>
        <p:spPr>
          <a:xfrm>
            <a:off x="381000" y="609601"/>
            <a:ext cx="838200" cy="1249558"/>
          </a:xfrm>
          <a:prstGeom prst="rect">
            <a:avLst/>
          </a:prstGeom>
        </p:spPr>
      </p:pic>
      <p:pic>
        <p:nvPicPr>
          <p:cNvPr id="19" name="Picture 18"/>
          <p:cNvPicPr/>
          <p:nvPr/>
        </p:nvPicPr>
        <p:blipFill>
          <a:blip r:embed="rId6" cstate="print"/>
          <a:stretch>
            <a:fillRect/>
          </a:stretch>
        </p:blipFill>
        <p:spPr bwMode="auto">
          <a:xfrm>
            <a:off x="6096000" y="1828800"/>
            <a:ext cx="2895600" cy="20574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91899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2.xml><?xml version="1.0" encoding="utf-8"?>
<ds:datastoreItem xmlns:ds="http://schemas.openxmlformats.org/officeDocument/2006/customXml" ds:itemID="{FAFD7995-D23A-465D-8FD1-F9A47D75086F}"/>
</file>

<file path=customXml/itemProps3.xml><?xml version="1.0" encoding="utf-8"?>
<ds:datastoreItem xmlns:ds="http://schemas.openxmlformats.org/officeDocument/2006/customXml" ds:itemID="{3A5D88EA-5F43-417B-8A80-9407E5803871}">
  <ds:schemaRefs>
    <ds:schemaRef ds:uri="http://schemas.microsoft.com/sharepoint/v3/fields"/>
    <ds:schemaRef ds:uri="9d51eac6-a7d5-47f5-a119-63d146adb134"/>
    <ds:schemaRef ds:uri="http://purl.org/dc/elements/1.1/"/>
    <ds:schemaRef ds:uri="http://www.w3.org/XML/1998/namespace"/>
    <ds:schemaRef ds:uri="http://schemas.microsoft.com/office/2006/documentManagement/types"/>
    <ds:schemaRef ds:uri="http://schemas.microsoft.com/office/infopath/2007/PartnerControls"/>
    <ds:schemaRef ds:uri="http://purl.org/dc/terms/"/>
    <ds:schemaRef ds:uri="4880e4f8-4b7d-4bdd-91e3-e10d47036eca"/>
    <ds:schemaRef ds:uri="http://schemas.microsoft.com/office/2006/metadata/properties"/>
    <ds:schemaRef ds:uri="http://purl.org/dc/dcmitype/"/>
    <ds:schemaRef ds:uri="http://schemas.openxmlformats.org/package/2006/metadata/core-properties"/>
    <ds:schemaRef ds:uri="4880E4F8-4B7D-4BDD-91E3-E10D47036ECA"/>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
  <TotalTime>7561</TotalTime>
  <Words>140</Words>
  <Application>Microsoft Office PowerPoint</Application>
  <PresentationFormat>On-screen Show (4:3)</PresentationFormat>
  <Paragraphs>22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877</cp:revision>
  <dcterms:created xsi:type="dcterms:W3CDTF">2001-05-03T06:07:08Z</dcterms:created>
  <dcterms:modified xsi:type="dcterms:W3CDTF">2024-04-21T06:21:34Z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