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473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(#38)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05.03.17 at 13:30 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122 -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Rima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ladder is appropriate for safe access?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ladder is secure or someone is footing the ladder before climbing?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3 points of contact at all times?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254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</a:rPr>
              <a:t>The welder was using a ladder to climb up on the manager’s caravan to install a shade for the electrical distribution board when he lost his balance and fell to the ground landing on his right hand fracturing his right wrist.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1"/>
            <a:ext cx="838200" cy="12495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9"/>
          <a:stretch/>
        </p:blipFill>
        <p:spPr>
          <a:xfrm>
            <a:off x="6324600" y="1828800"/>
            <a:ext cx="2209799" cy="22699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91900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9d51eac6-a7d5-47f5-a119-63d146adb134"/>
    <ds:schemaRef ds:uri="http://purl.org/dc/elements/1.1/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schemas.microsoft.com/sharepoint/v3"/>
    <ds:schemaRef ds:uri="http://schemas.microsoft.com/sharepoint/v3/fields"/>
    <ds:schemaRef ds:uri="4880E4F8-4B7D-4BDD-91E3-E10D47036EC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092C6F-3FD7-4E66-9A53-9E5EA3F4AE8A}"/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7390</TotalTime>
  <Words>147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857</cp:revision>
  <dcterms:created xsi:type="dcterms:W3CDTF">2001-05-03T06:07:08Z</dcterms:created>
  <dcterms:modified xsi:type="dcterms:W3CDTF">2024-04-21T06:21:07Z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