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050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1000" y="30480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638800" y="4495800"/>
            <a:ext cx="864870" cy="1921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947342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(#38)</a:t>
                      </a:r>
                      <a:endParaRPr lang="en-US" sz="1400" b="0" kern="1200" dirty="0">
                        <a:solidFill>
                          <a:srgbClr val="FF000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05.03.17 at 13:30 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Hoist 122 -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Rima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1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04800" y="3505200"/>
            <a:ext cx="5334000" cy="838200"/>
          </a:xfrm>
          <a:prstGeom prst="wedgeRoundRectCallout">
            <a:avLst>
              <a:gd name="adj1" fmla="val 57286"/>
              <a:gd name="adj2" fmla="val 131949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the ladder is appropriate for safe access?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the ladder is secure or someone is footing the ladder before climbing?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have 3 points of contact at all times?</a:t>
            </a: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325469"/>
            <a:ext cx="571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200" dirty="0">
                <a:latin typeface="Calibri" pitchFamily="34" charset="0"/>
              </a:rPr>
              <a:t>The welder was using a ladder to climb up on the manager’s caravan to install a shade for the electrical distribution board when he lost his balance and fell to the ground landing on his right hand fracturing his right wrist.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469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21" descr="falling of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0" y="609601"/>
            <a:ext cx="838200" cy="124955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9"/>
          <a:stretch/>
        </p:blipFill>
        <p:spPr>
          <a:xfrm>
            <a:off x="6324600" y="1828800"/>
            <a:ext cx="2209799" cy="22699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91900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5D88EA-5F43-417B-8A80-9407E5803871}">
  <ds:schemaRefs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9d51eac6-a7d5-47f5-a119-63d146adb134"/>
    <ds:schemaRef ds:uri="http://purl.org/dc/elements/1.1/"/>
    <ds:schemaRef ds:uri="http://schemas.microsoft.com/office/2006/metadata/properties"/>
    <ds:schemaRef ds:uri="4880e4f8-4b7d-4bdd-91e3-e10d47036eca"/>
    <ds:schemaRef ds:uri="http://schemas.microsoft.com/office/2006/documentManagement/types"/>
    <ds:schemaRef ds:uri="http://schemas.microsoft.com/sharepoint/v3"/>
    <ds:schemaRef ds:uri="http://schemas.microsoft.com/sharepoint/v3/fields"/>
    <ds:schemaRef ds:uri="4880E4F8-4B7D-4BDD-91E3-E10D47036EC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B092C6F-3FD7-4E66-9A53-9E5EA3F4AE8A}"/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7390</TotalTime>
  <Words>147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857</cp:revision>
  <dcterms:created xsi:type="dcterms:W3CDTF">2001-05-03T06:07:08Z</dcterms:created>
  <dcterms:modified xsi:type="dcterms:W3CDTF">2024-04-21T06:21:07Z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