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9144000" cy="6858000" type="screen4x3"/>
  <p:notesSz cx="6670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40" autoAdjust="0"/>
    <p:restoredTop sz="95747" autoAdjust="0"/>
  </p:normalViewPr>
  <p:slideViewPr>
    <p:cSldViewPr>
      <p:cViewPr varScale="1">
        <p:scale>
          <a:sx n="73" d="100"/>
          <a:sy n="73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8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7850DC-4B7B-4DDB-AF95-BE45BC800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26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9F01EB-EC81-47AB-BA30-57B692915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1B58E-A7C1-4628-991B-46E81AD7F1F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40A6A1-EDEA-49E7-9EBE-CCE48D7C3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8737962-356F-4FE4-81D9-35F7017D1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EA803EE-8FA3-4F22-9D29-81750D76E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438053-C4AA-4E08-BCC6-BC89ADAA5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026161-7E6D-47DA-9480-04F3657FA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227013"/>
            <a:ext cx="396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600" dirty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    </a:t>
            </a:r>
          </a:p>
        </p:txBody>
      </p:sp>
      <p:sp>
        <p:nvSpPr>
          <p:cNvPr id="6153" name="Rectangle 17"/>
          <p:cNvSpPr>
            <a:spLocks noChangeArrowheads="1"/>
          </p:cNvSpPr>
          <p:nvPr/>
        </p:nvSpPr>
        <p:spPr bwMode="auto">
          <a:xfrm>
            <a:off x="152400" y="1905000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j-lt"/>
                <a:cs typeface="Calibri" pitchFamily="34" charset="0"/>
              </a:rPr>
              <a:t>What happened</a:t>
            </a:r>
          </a:p>
          <a:p>
            <a:endParaRPr lang="en-US" sz="12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81000" y="3048000"/>
            <a:ext cx="4343400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pic>
        <p:nvPicPr>
          <p:cNvPr id="6178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3200" y="54864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rved Down Arrow 19"/>
          <p:cNvSpPr/>
          <p:nvPr/>
        </p:nvSpPr>
        <p:spPr bwMode="auto">
          <a:xfrm>
            <a:off x="1066800" y="5410200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83" name="Rounded Rectangle 20"/>
          <p:cNvSpPr>
            <a:spLocks noChangeArrowheads="1"/>
          </p:cNvSpPr>
          <p:nvPr/>
        </p:nvSpPr>
        <p:spPr bwMode="auto">
          <a:xfrm>
            <a:off x="1295400" y="56388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30" descr="sa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38800" y="4495800"/>
            <a:ext cx="864870" cy="1921933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698302"/>
              </p:ext>
            </p:extLst>
          </p:nvPr>
        </p:nvGraphicFramePr>
        <p:xfrm>
          <a:off x="1676401" y="762000"/>
          <a:ext cx="7391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35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Incident type 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LTI (#39)</a:t>
                      </a:r>
                      <a:endParaRPr lang="en-US" sz="1400" b="0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5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itchFamily="34" charset="0"/>
                          <a:cs typeface="Calibri" pitchFamily="34" charset="0"/>
                        </a:rPr>
                        <a:t>Date/</a:t>
                      </a:r>
                      <a:r>
                        <a:rPr lang="en-US" sz="1400" b="1" baseline="0" dirty="0">
                          <a:latin typeface="Calibri" pitchFamily="34" charset="0"/>
                          <a:cs typeface="Calibri" pitchFamily="34" charset="0"/>
                        </a:rPr>
                        <a:t> time 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25.09.17 at  11:00hrs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Directorate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itchFamily="34" charset="0"/>
                          <a:cs typeface="Calibri" pitchFamily="34" charset="0"/>
                        </a:rPr>
                        <a:t>Location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Lekhwair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L-398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Dept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152400" y="1524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PDO Incident First Alert  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PDO </a:t>
            </a:r>
            <a:endParaRPr lang="en-GB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ounded Rectangular Callout 20"/>
          <p:cNvSpPr>
            <a:spLocks noChangeArrowheads="1"/>
          </p:cNvSpPr>
          <p:nvPr/>
        </p:nvSpPr>
        <p:spPr bwMode="auto">
          <a:xfrm>
            <a:off x="304800" y="3505200"/>
            <a:ext cx="5334000" cy="838200"/>
          </a:xfrm>
          <a:prstGeom prst="wedgeRoundRectCallout">
            <a:avLst>
              <a:gd name="adj1" fmla="val 57286"/>
              <a:gd name="adj2" fmla="val 131949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the pipeline is appropriately earthed?</a:t>
            </a:r>
          </a:p>
          <a:p>
            <a:pPr marL="342900" indent="-342900"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are using the right PPE for the task? 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crew members are in a safe location?</a:t>
            </a: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" y="2249269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200" dirty="0">
                <a:latin typeface="Calibri" pitchFamily="34" charset="0"/>
              </a:rPr>
              <a:t>A mechanical crew was working on the flowline from L398 to replace a valve near Lekhwair B station, when a flash fire occurred at the drain point injuring a crew member resulting in burns to both hands.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469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MSE3\1 A New Structure\2- LFI\Mr.Musleh\All Mr Musleh Images\GENERAL\Panic (Fire incident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762000"/>
            <a:ext cx="1295400" cy="1143000"/>
          </a:xfrm>
          <a:prstGeom prst="rect">
            <a:avLst/>
          </a:prstGeom>
          <a:noFill/>
        </p:spPr>
      </p:pic>
      <p:pic>
        <p:nvPicPr>
          <p:cNvPr id="1027" name="Picture 3" descr="G:\MSE3\1 A New Structure\1- Incident Investigation\LTIs\2017\LTI#39 PDO (Lekhwair)\Picture1.png"/>
          <p:cNvPicPr>
            <a:picLocks noChangeAspect="1" noChangeArrowheads="1"/>
          </p:cNvPicPr>
          <p:nvPr/>
        </p:nvPicPr>
        <p:blipFill>
          <a:blip r:embed="rId6" cstate="print"/>
          <a:srcRect l="59636" t="205" r="3569" b="58787"/>
          <a:stretch>
            <a:fillRect/>
          </a:stretch>
        </p:blipFill>
        <p:spPr bwMode="auto">
          <a:xfrm>
            <a:off x="5867400" y="1828800"/>
            <a:ext cx="3048000" cy="2286000"/>
          </a:xfrm>
          <a:prstGeom prst="rect">
            <a:avLst/>
          </a:prstGeom>
          <a:noFill/>
        </p:spPr>
      </p:pic>
      <p:sp>
        <p:nvSpPr>
          <p:cNvPr id="21" name="Oval 20"/>
          <p:cNvSpPr/>
          <p:nvPr/>
        </p:nvSpPr>
        <p:spPr bwMode="auto">
          <a:xfrm>
            <a:off x="6705600" y="2895600"/>
            <a:ext cx="5334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1027" idx="2"/>
          </p:cNvCxnSpPr>
          <p:nvPr/>
        </p:nvCxnSpPr>
        <p:spPr bwMode="auto">
          <a:xfrm flipH="1" flipV="1">
            <a:off x="7086600" y="3276600"/>
            <a:ext cx="304800" cy="838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867400" y="41148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Drain point where flash fire occurred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91901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85FDC16C-F63C-417A-BF49-6BFDCAFEB5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786932-BA3C-4D93-BA5C-CDF474805E9D}"/>
</file>

<file path=customXml/itemProps3.xml><?xml version="1.0" encoding="utf-8"?>
<ds:datastoreItem xmlns:ds="http://schemas.openxmlformats.org/officeDocument/2006/customXml" ds:itemID="{3A5D88EA-5F43-417B-8A80-9407E5803871}">
  <ds:schemaRefs>
    <ds:schemaRef ds:uri="9d51eac6-a7d5-47f5-a119-63d146adb134"/>
    <ds:schemaRef ds:uri="http://purl.org/dc/elements/1.1/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dcmitype/"/>
    <ds:schemaRef ds:uri="http://schemas.microsoft.com/office/2006/documentManagement/types"/>
    <ds:schemaRef ds:uri="4880e4f8-4b7d-4bdd-91e3-e10d47036eca"/>
    <ds:schemaRef ds:uri="http://schemas.microsoft.com/office/2006/metadata/properties"/>
    <ds:schemaRef ds:uri="http://schemas.microsoft.com/sharepoint/v3/fields"/>
    <ds:schemaRef ds:uri="4880E4F8-4B7D-4BDD-91E3-E10D47036EC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7468</TotalTime>
  <Words>142</Words>
  <Application>Microsoft Office PowerPoint</Application>
  <PresentationFormat>On-screen Show (4:3)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Presentation</vt:lpstr>
    </vt:vector>
  </TitlesOfParts>
  <Company>Shell Information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Konduru, Raju IDI63X</cp:lastModifiedBy>
  <cp:revision>869</cp:revision>
  <dcterms:created xsi:type="dcterms:W3CDTF">2001-05-03T06:07:08Z</dcterms:created>
  <dcterms:modified xsi:type="dcterms:W3CDTF">2024-04-21T06:20:41Z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