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19050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381000" y="30480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638800" y="4495800"/>
            <a:ext cx="864870" cy="1921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639658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(#40)</a:t>
                      </a:r>
                      <a:endParaRPr lang="en-US" sz="1400" b="0" kern="1200" dirty="0">
                        <a:solidFill>
                          <a:srgbClr val="FF0000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30.09.17 at  13:35hrs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Lekhwair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r>
              <a:rPr lang="en-US" sz="180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GB" sz="18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304800" y="3505200"/>
            <a:ext cx="5334000" cy="838200"/>
          </a:xfrm>
          <a:prstGeom prst="wedgeRoundRectCallout">
            <a:avLst>
              <a:gd name="adj1" fmla="val 57286"/>
              <a:gd name="adj2" fmla="val 131949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the trench sides are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secured before entering an excavation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all hazards are identified before performing the task? 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adequate controls are in place?</a:t>
            </a:r>
          </a:p>
          <a:p>
            <a:pPr marL="342900" indent="-342900">
              <a:buFontTx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341602"/>
            <a:ext cx="5715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latin typeface="Calibri" pitchFamily="34" charset="0"/>
              </a:rPr>
              <a:t>While a civil crew was working inside a 3 metre deep excavation, the wall of the trench collapsed partially burying a helper, resulting in a fracture of his pelvis. 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469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Picture 22" descr="Dropped object on himself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" y="838200"/>
            <a:ext cx="1447800" cy="1066800"/>
          </a:xfrm>
          <a:prstGeom prst="rect">
            <a:avLst/>
          </a:prstGeom>
        </p:spPr>
      </p:pic>
      <p:pic>
        <p:nvPicPr>
          <p:cNvPr id="25" name="Picture 24" descr="pic5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19800" y="1828800"/>
            <a:ext cx="2819400" cy="1828800"/>
          </a:xfrm>
          <a:prstGeom prst="rect">
            <a:avLst/>
          </a:prstGeom>
        </p:spPr>
      </p:pic>
      <p:cxnSp>
        <p:nvCxnSpPr>
          <p:cNvPr id="28" name="Straight Arrow Connector 27"/>
          <p:cNvCxnSpPr/>
          <p:nvPr/>
        </p:nvCxnSpPr>
        <p:spPr bwMode="auto">
          <a:xfrm flipH="1" flipV="1">
            <a:off x="7086600" y="3505200"/>
            <a:ext cx="381000" cy="228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6629400" y="3733800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libri" pitchFamily="34" charset="0"/>
              </a:rPr>
              <a:t>Trench walls collapsed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91902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2D105C-0D9F-44DC-BDF3-FE29CE127F36}"/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schemas.openxmlformats.org/package/2006/metadata/core-properties"/>
    <ds:schemaRef ds:uri="4880E4F8-4B7D-4BDD-91E3-E10D47036ECA"/>
    <ds:schemaRef ds:uri="http://purl.org/dc/dcmitype/"/>
    <ds:schemaRef ds:uri="http://schemas.microsoft.com/office/2006/documentManagement/types"/>
    <ds:schemaRef ds:uri="http://purl.org/dc/elements/1.1/"/>
    <ds:schemaRef ds:uri="4880e4f8-4b7d-4bdd-91e3-e10d47036eca"/>
    <ds:schemaRef ds:uri="http://schemas.microsoft.com/office/2006/metadata/properties"/>
    <ds:schemaRef ds:uri="http://schemas.microsoft.com/sharepoint/v3"/>
    <ds:schemaRef ds:uri="http://purl.org/dc/terms/"/>
    <ds:schemaRef ds:uri="http://schemas.microsoft.com/office/infopath/2007/PartnerControls"/>
    <ds:schemaRef ds:uri="9d51eac6-a7d5-47f5-a119-63d146adb134"/>
    <ds:schemaRef ds:uri="http://schemas.microsoft.com/sharepoint/v3/field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7507</TotalTime>
  <Words>130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876</cp:revision>
  <dcterms:created xsi:type="dcterms:W3CDTF">2001-05-03T06:07:08Z</dcterms:created>
  <dcterms:modified xsi:type="dcterms:W3CDTF">2024-04-21T06:15:52Z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