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3965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(#40)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30.09.17 at  13:35hrs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Lekhwair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8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505200"/>
            <a:ext cx="5334000" cy="838200"/>
          </a:xfrm>
          <a:prstGeom prst="wedgeRoundRectCallout">
            <a:avLst>
              <a:gd name="adj1" fmla="val 57286"/>
              <a:gd name="adj2" fmla="val 13194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trench sides are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secured before entering an excavation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adequate controls are in place?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41602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a civil crew was working inside a 3 metre deep excavation, the wall of the trench collapsed partially burying a helper, resulting in a fracture of his pelvis.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2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838200"/>
            <a:ext cx="1447800" cy="1066800"/>
          </a:xfrm>
          <a:prstGeom prst="rect">
            <a:avLst/>
          </a:prstGeom>
        </p:spPr>
      </p:pic>
      <p:pic>
        <p:nvPicPr>
          <p:cNvPr id="25" name="Picture 24" descr="pic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1828800"/>
            <a:ext cx="2819400" cy="1828800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 bwMode="auto">
          <a:xfrm flipH="1" flipV="1">
            <a:off x="7086600" y="3505200"/>
            <a:ext cx="3810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629400" y="3733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Trench walls collapsed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91902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2D105C-0D9F-44DC-BDF3-FE29CE127F36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4880E4F8-4B7D-4BDD-91E3-E10D47036ECA"/>
    <ds:schemaRef ds:uri="http://purl.org/dc/dcmitype/"/>
    <ds:schemaRef ds:uri="http://schemas.microsoft.com/office/2006/documentManagement/types"/>
    <ds:schemaRef ds:uri="http://purl.org/dc/elements/1.1/"/>
    <ds:schemaRef ds:uri="4880e4f8-4b7d-4bdd-91e3-e10d47036eca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9d51eac6-a7d5-47f5-a119-63d146adb134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7507</TotalTime>
  <Words>130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876</cp:revision>
  <dcterms:created xsi:type="dcterms:W3CDTF">2001-05-03T06:07:08Z</dcterms:created>
  <dcterms:modified xsi:type="dcterms:W3CDTF">2024-04-21T06:15:52Z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