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8550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7632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38933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Date: 29.04.17	Incident Type: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lvl="0" algn="just"/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During running in the hole 11" tubing hanger, a Floorman was removing the slip's door, when the traveling block moved,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pinching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the Floorman's right hand between the top of the slips and the tubing hanger.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incident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use the handles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provided when handling the slips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nsure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you keep your hands away of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pinch points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follow the set procedures for the job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</a:t>
            </a:r>
            <a:r>
              <a:rPr lang="en-US" dirty="0" smtClean="0">
                <a:latin typeface="+mj-lt"/>
              </a:rPr>
              <a:t>to be provided</a:t>
            </a:r>
            <a:endParaRPr lang="en-US" dirty="0"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3" name="Picture 12" descr="IMG_0052.JPG"/>
          <p:cNvPicPr>
            <a:picLocks noChangeAspect="1"/>
          </p:cNvPicPr>
          <p:nvPr/>
        </p:nvPicPr>
        <p:blipFill>
          <a:blip r:embed="rId3" cstate="print"/>
          <a:srcRect l="9247" r="16779"/>
          <a:stretch>
            <a:fillRect/>
          </a:stretch>
        </p:blipFill>
        <p:spPr>
          <a:xfrm>
            <a:off x="5524500" y="857758"/>
            <a:ext cx="3429000" cy="2610818"/>
          </a:xfrm>
          <a:prstGeom prst="rect">
            <a:avLst/>
          </a:prstGeom>
        </p:spPr>
      </p:pic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8426450" y="946943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51220" y="5250055"/>
            <a:ext cx="4531520" cy="338554"/>
          </a:xfrm>
          <a:prstGeom prst="rect">
            <a:avLst/>
          </a:prstGeom>
          <a:solidFill>
            <a:srgbClr val="471FEF"/>
          </a:solidFill>
          <a:ln w="317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Never put your Hands in line of fire </a:t>
            </a:r>
            <a:endParaRPr lang="en-US" sz="16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0" y="3581400"/>
            <a:ext cx="3467100" cy="2460486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Explosion 2 2"/>
          <p:cNvSpPr/>
          <p:nvPr/>
        </p:nvSpPr>
        <p:spPr bwMode="auto">
          <a:xfrm>
            <a:off x="6965950" y="1161256"/>
            <a:ext cx="2009775" cy="1905000"/>
          </a:xfrm>
          <a:prstGeom prst="irregularSeal2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51838" cy="24929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</a:rPr>
              <a:t>managers must review their HSE HEMP against the questions asked below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Does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your HEMP cover all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activities?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your TBT covers all associated hazards for the activity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Is your team empowered to stop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any unsafe act /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condition? </a:t>
            </a:r>
            <a:endParaRPr lang="en-US" sz="1600" dirty="0" smtClean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all unsafe acts / conditions are reported and closed out?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staff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are complying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with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the internal company’s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policies and procedure?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4660" y="838200"/>
            <a:ext cx="3553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29.04.17	Incident Type: LTI 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91910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48B039C-B83C-446B-84F9-C2F9DF251BFF}"/>
</file>

<file path=customXml/itemProps2.xml><?xml version="1.0" encoding="utf-8"?>
<ds:datastoreItem xmlns:ds="http://schemas.openxmlformats.org/officeDocument/2006/customXml" ds:itemID="{6CE2EE3C-F48D-4040-91E8-74E07FD87224}"/>
</file>

<file path=customXml/itemProps3.xml><?xml version="1.0" encoding="utf-8"?>
<ds:datastoreItem xmlns:ds="http://schemas.openxmlformats.org/officeDocument/2006/customXml" ds:itemID="{60FDBD42-F05D-4D51-9960-95D58542BFB7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174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15</cp:revision>
  <dcterms:created xsi:type="dcterms:W3CDTF">2017-06-15T10:43:50Z</dcterms:created>
  <dcterms:modified xsi:type="dcterms:W3CDTF">2017-10-25T06:35:22Z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