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7C67F-F009-426A-AE55-8891FA72F6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E95FF-7D9C-4AB3-9B0E-91AC5C2BA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25961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48561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86B0D-B31A-45C4-8858-85B1EED3AD35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6448E-8482-4D82-9F24-712A05E4553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762000"/>
            <a:ext cx="5486400" cy="454739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05.06.2017 	Incident: LTI MVI 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GB" sz="1600" dirty="0" smtClean="0">
                <a:solidFill>
                  <a:srgbClr val="000000"/>
                </a:solidFill>
                <a:latin typeface="+mj-lt"/>
              </a:rPr>
              <a:t>Canter  </a:t>
            </a:r>
            <a:r>
              <a:rPr lang="en-GB" sz="1600" dirty="0">
                <a:solidFill>
                  <a:srgbClr val="000000"/>
                </a:solidFill>
                <a:latin typeface="+mj-lt"/>
              </a:rPr>
              <a:t>driver  was  making  a  “U” turn  to  reach  a  shop  on  the  side  of the road  when  a  third  party truck  collided with the side of the Canter resulting in a fracture injury to left shoulder blade of the </a:t>
            </a:r>
            <a:r>
              <a:rPr lang="en-GB" sz="1600" dirty="0" smtClean="0">
                <a:solidFill>
                  <a:srgbClr val="000000"/>
                </a:solidFill>
                <a:latin typeface="+mj-lt"/>
              </a:rPr>
              <a:t>Canter driver and damaged both vehicles. </a:t>
            </a:r>
          </a:p>
          <a:p>
            <a:pPr marL="342900" indent="-342900" eaLnBrk="1" hangingPunct="1">
              <a:defRPr/>
            </a:pPr>
            <a:endParaRPr lang="en-US" sz="1050" dirty="0" smtClean="0">
              <a:cs typeface="Arial" charset="0"/>
            </a:endParaRPr>
          </a:p>
          <a:p>
            <a:pPr marL="342900" indent="-342900" eaLnBrk="1" hangingPunct="1">
              <a:defRPr/>
            </a:pPr>
            <a:endParaRPr lang="en-US" sz="1050" dirty="0" smtClean="0">
              <a:cs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71463" indent="-180975">
              <a:buFont typeface="Arial" pitchFamily="34" charset="0"/>
              <a:buChar char="•"/>
            </a:pPr>
            <a:r>
              <a:rPr lang="en-US" sz="1600" dirty="0">
                <a:latin typeface="+mj-lt"/>
                <a:cs typeface="Tahoma" pitchFamily="34" charset="0"/>
              </a:rPr>
              <a:t>Always stay alert while driving, </a:t>
            </a:r>
            <a:r>
              <a:rPr lang="en-US" sz="1600" dirty="0" smtClean="0">
                <a:latin typeface="+mj-lt"/>
                <a:cs typeface="Tahoma" pitchFamily="34" charset="0"/>
              </a:rPr>
              <a:t>and observe </a:t>
            </a:r>
            <a:r>
              <a:rPr lang="en-US" sz="1600" dirty="0">
                <a:latin typeface="+mj-lt"/>
                <a:cs typeface="Tahoma" pitchFamily="34" charset="0"/>
              </a:rPr>
              <a:t>other drivers </a:t>
            </a:r>
            <a:r>
              <a:rPr lang="en-US" sz="1600" dirty="0" smtClean="0">
                <a:latin typeface="+mj-lt"/>
                <a:cs typeface="Tahoma" pitchFamily="34" charset="0"/>
              </a:rPr>
              <a:t>behaviour</a:t>
            </a:r>
            <a:endParaRPr lang="en-US" sz="1600" dirty="0">
              <a:latin typeface="+mj-lt"/>
              <a:cs typeface="Tahoma" pitchFamily="34" charset="0"/>
            </a:endParaRPr>
          </a:p>
          <a:p>
            <a:pPr marL="271463" indent="-180975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Tahoma" pitchFamily="34" charset="0"/>
              </a:rPr>
              <a:t>Always follow </a:t>
            </a:r>
            <a:r>
              <a:rPr lang="en-US" sz="1600" dirty="0">
                <a:latin typeface="+mj-lt"/>
                <a:cs typeface="Tahoma" pitchFamily="34" charset="0"/>
              </a:rPr>
              <a:t>defensive driving </a:t>
            </a:r>
            <a:r>
              <a:rPr lang="en-US" sz="1600" dirty="0" smtClean="0">
                <a:latin typeface="+mj-lt"/>
                <a:cs typeface="Tahoma" pitchFamily="34" charset="0"/>
              </a:rPr>
              <a:t>techniques</a:t>
            </a:r>
          </a:p>
          <a:p>
            <a:pPr marL="271463" indent="-180975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Tahoma" pitchFamily="34" charset="0"/>
              </a:rPr>
              <a:t>Always ensure you follow road signage and local road traffic laws</a:t>
            </a:r>
            <a:endParaRPr lang="en-US" sz="1600" dirty="0">
              <a:latin typeface="+mj-lt"/>
              <a:cs typeface="Tahoma" pitchFamily="34" charset="0"/>
            </a:endParaRPr>
          </a:p>
          <a:p>
            <a:pPr marL="271463" indent="-180975">
              <a:buFont typeface="Arial" pitchFamily="34" charset="0"/>
              <a:buChar char="•"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80817" y="5826323"/>
            <a:ext cx="6448583" cy="338554"/>
          </a:xfrm>
          <a:prstGeom prst="rect">
            <a:avLst/>
          </a:prstGeom>
          <a:solidFill>
            <a:srgbClr val="3A22E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</a:rPr>
              <a:t>Always stay alert while driving, and observe other drivers behaviour 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1506" name="Picture 2" descr="http://www.pdo.co.om/hseforcontractors/Roadsafety/images/Road_Safety_Right_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0687" y="3553861"/>
            <a:ext cx="2144951" cy="1957935"/>
          </a:xfrm>
          <a:prstGeom prst="rect">
            <a:avLst/>
          </a:prstGeom>
          <a:noFill/>
        </p:spPr>
      </p:pic>
      <p:sp>
        <p:nvSpPr>
          <p:cNvPr id="14" name="Freeform 132"/>
          <p:cNvSpPr>
            <a:spLocks/>
          </p:cNvSpPr>
          <p:nvPr/>
        </p:nvSpPr>
        <p:spPr bwMode="auto">
          <a:xfrm>
            <a:off x="8151743" y="4868960"/>
            <a:ext cx="533400" cy="5334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16077" y="962256"/>
            <a:ext cx="3263316" cy="2447488"/>
          </a:xfrm>
          <a:prstGeom prst="rect">
            <a:avLst/>
          </a:prstGeom>
        </p:spPr>
      </p:pic>
      <p:sp>
        <p:nvSpPr>
          <p:cNvPr id="2" name="Multiply 1"/>
          <p:cNvSpPr/>
          <p:nvPr/>
        </p:nvSpPr>
        <p:spPr bwMode="auto">
          <a:xfrm>
            <a:off x="7998907" y="2570369"/>
            <a:ext cx="914400" cy="9144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3239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your drivers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follow defensive driving techniques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driver behaviour is monitored and any issues discussed and recorded?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effective Road Safety campaigns?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forum for drivers to discuss Road Safety related topics?</a:t>
            </a:r>
            <a:endParaRPr lang="en-GB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28600" y="855762"/>
            <a:ext cx="36856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05.06.2017 	Incident: LTI MVI </a:t>
            </a:r>
          </a:p>
        </p:txBody>
      </p:sp>
    </p:spTree>
    <p:extLst>
      <p:ext uri="{BB962C8B-B14F-4D97-AF65-F5344CB8AC3E}">
        <p14:creationId xmlns="" xmlns:p14="http://schemas.microsoft.com/office/powerpoint/2010/main" val="19969310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91916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C2E5BAC-A7FF-4F74-9659-A8E761F3A6D9}"/>
</file>

<file path=customXml/itemProps2.xml><?xml version="1.0" encoding="utf-8"?>
<ds:datastoreItem xmlns:ds="http://schemas.openxmlformats.org/officeDocument/2006/customXml" ds:itemID="{B6E2E47A-7150-48A5-8132-B52F263E7850}"/>
</file>

<file path=customXml/itemProps3.xml><?xml version="1.0" encoding="utf-8"?>
<ds:datastoreItem xmlns:ds="http://schemas.openxmlformats.org/officeDocument/2006/customXml" ds:itemID="{596A8928-ACE3-4D30-A810-A38871EBE111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</TotalTime>
  <Words>158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4</cp:revision>
  <dcterms:created xsi:type="dcterms:W3CDTF">2017-10-15T11:16:27Z</dcterms:created>
  <dcterms:modified xsi:type="dcterms:W3CDTF">2017-10-25T07:13:05Z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