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57907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(#41)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04.11.17 at 16:10 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Ras al Hamra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8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505200"/>
            <a:ext cx="5334000" cy="838200"/>
          </a:xfrm>
          <a:prstGeom prst="wedgeRoundRectCallout">
            <a:avLst>
              <a:gd name="adj1" fmla="val 57286"/>
              <a:gd name="adj2" fmla="val 13194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GB" sz="1200" dirty="0">
                <a:latin typeface="Calibri" pitchFamily="34" charset="0"/>
                <a:cs typeface="Calibri" pitchFamily="34" charset="0"/>
              </a:rPr>
              <a:t>Do you use always pay attention to your footing? </a:t>
            </a:r>
          </a:p>
          <a:p>
            <a:pPr marL="342900" indent="-342900">
              <a:buFontTx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maintain good housekeeping at site</a:t>
            </a:r>
            <a:endParaRPr lang="en-US" sz="1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check your surroundings for hazards? 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25469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a Scaffolder was guiding the scaffold team, he rested his right foot on a step ladder which slipped causing him to lose balance and fall resulting in a fracture to his left shoulder.  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1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609601"/>
            <a:ext cx="838200" cy="124955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1828800"/>
            <a:ext cx="2209800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Curved Right Arrow 20"/>
          <p:cNvSpPr/>
          <p:nvPr/>
        </p:nvSpPr>
        <p:spPr bwMode="auto">
          <a:xfrm rot="850629">
            <a:off x="6978252" y="3150953"/>
            <a:ext cx="457200" cy="1045525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Explosion 1 22"/>
          <p:cNvSpPr/>
          <p:nvPr/>
        </p:nvSpPr>
        <p:spPr bwMode="auto">
          <a:xfrm>
            <a:off x="7315200" y="4038600"/>
            <a:ext cx="457200" cy="3810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4495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itchFamily="34" charset="0"/>
                <a:cs typeface="Calibri" pitchFamily="34" charset="0"/>
              </a:rPr>
              <a:t>Reconstruction photo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91930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872C6E-79E3-483D-AA8E-946CB8994D46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sharepoint/v3/fields"/>
    <ds:schemaRef ds:uri="http://schemas.microsoft.com/office/2006/documentManagement/types"/>
    <ds:schemaRef ds:uri="9d51eac6-a7d5-47f5-a119-63d146adb134"/>
    <ds:schemaRef ds:uri="4880e4f8-4b7d-4bdd-91e3-e10d47036eca"/>
    <ds:schemaRef ds:uri="4880E4F8-4B7D-4BDD-91E3-E10D47036EC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7448</TotalTime>
  <Words>129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869</cp:revision>
  <dcterms:created xsi:type="dcterms:W3CDTF">2001-05-03T06:07:08Z</dcterms:created>
  <dcterms:modified xsi:type="dcterms:W3CDTF">2024-04-21T06:14:25Z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