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050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0480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4495800"/>
            <a:ext cx="864870" cy="1921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245013"/>
              </p:ext>
            </p:extLst>
          </p:nvPr>
        </p:nvGraphicFramePr>
        <p:xfrm>
          <a:off x="1676400" y="8382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(#43)</a:t>
                      </a:r>
                      <a:endParaRPr lang="en-US" sz="1400" b="0" kern="1200" dirty="0">
                        <a:solidFill>
                          <a:srgbClr val="FF000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29.11.17 at  14:15hrs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Amal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r>
              <a:rPr lang="en-US" sz="180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04800" y="3505200"/>
            <a:ext cx="5334000" cy="990600"/>
          </a:xfrm>
          <a:prstGeom prst="wedgeRoundRectCallout">
            <a:avLst>
              <a:gd name="adj1" fmla="val 56810"/>
              <a:gd name="adj2" fmla="val 10118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identify all pinch points before starting work?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communication between all parties involved? </a:t>
            </a:r>
            <a:r>
              <a:rPr lang="en-US" sz="1200" strike="sngStrike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using the right equipment for the job?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are out of the line of fire? </a:t>
            </a:r>
          </a:p>
          <a:p>
            <a:pPr marL="342900" indent="-342900">
              <a:buFontTx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249269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While connecting a sling to an excavator bucket, the bucket moved trapping the helper’s left hand between the bucket and the hinge pin resulting a fracture to his left hand little finger.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469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G:\N_MSE3\1 A New Structure\2- LFI\Mr.Musleh\All Mr Musleh Images\GENERAL\Trapped Finger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1" y="762000"/>
            <a:ext cx="1142999" cy="1066800"/>
          </a:xfrm>
          <a:prstGeom prst="rect">
            <a:avLst/>
          </a:prstGeom>
          <a:noFill/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1905000"/>
            <a:ext cx="2709863" cy="2317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Oval 20"/>
          <p:cNvSpPr/>
          <p:nvPr/>
        </p:nvSpPr>
        <p:spPr bwMode="auto">
          <a:xfrm>
            <a:off x="7315200" y="2590800"/>
            <a:ext cx="533400" cy="6096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91935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26D343B-2488-4BF4-847D-51CD0E9ED4A0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purl.org/dc/dcmitype/"/>
    <ds:schemaRef ds:uri="http://purl.org/dc/elements/1.1/"/>
    <ds:schemaRef ds:uri="http://schemas.microsoft.com/office/2006/metadata/properties"/>
    <ds:schemaRef ds:uri="4880e4f8-4b7d-4bdd-91e3-e10d47036eca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d51eac6-a7d5-47f5-a119-63d146adb134"/>
    <ds:schemaRef ds:uri="http://schemas.microsoft.com/sharepoint/v3/fields"/>
    <ds:schemaRef ds:uri="4880E4F8-4B7D-4BDD-91E3-E10D47036ECA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7560</TotalTime>
  <Words>139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887</cp:revision>
  <dcterms:created xsi:type="dcterms:W3CDTF">2001-05-03T06:07:08Z</dcterms:created>
  <dcterms:modified xsi:type="dcterms:W3CDTF">2024-04-21T06:13:24Z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