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190500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381000" y="30480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4864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6388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638800" y="4495800"/>
            <a:ext cx="864870" cy="19219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171575"/>
              </p:ext>
            </p:extLst>
          </p:nvPr>
        </p:nvGraphicFramePr>
        <p:xfrm>
          <a:off x="1676400" y="8382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(#44)</a:t>
                      </a:r>
                      <a:endParaRPr lang="en-US" sz="1400" b="0" kern="1200" dirty="0">
                        <a:solidFill>
                          <a:srgbClr val="FF0000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15.12.17 at  10:50hrs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Yibal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Alert  </a:t>
            </a:r>
            <a:r>
              <a:rPr lang="en-GB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- </a:t>
            </a:r>
            <a:r>
              <a:rPr lang="en-US" sz="18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PDO </a:t>
            </a:r>
            <a:endParaRPr lang="en-GB" sz="18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304800" y="3505200"/>
            <a:ext cx="5334000" cy="685800"/>
          </a:xfrm>
          <a:prstGeom prst="wedgeRoundRectCallout">
            <a:avLst>
              <a:gd name="adj1" fmla="val 56720"/>
              <a:gd name="adj2" fmla="val 171684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you identify all slip, trip, fall points before starting work?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you are wearing the correct type of foot wear? </a:t>
            </a:r>
            <a:r>
              <a:rPr lang="en-US" sz="1200" strike="sngStrike" dirty="0">
                <a:latin typeface="Calibri" pitchFamily="34" charset="0"/>
                <a:cs typeface="Calibri" pitchFamily="34" charset="0"/>
              </a:rPr>
              <a:t> 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you are standing in the right position to do the task?</a:t>
            </a:r>
          </a:p>
          <a:p>
            <a:pPr marL="342900" indent="-342900"/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2341602"/>
            <a:ext cx="5715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latin typeface="Calibri" pitchFamily="34" charset="0"/>
              </a:rPr>
              <a:t>While resetting a panel, The operator slipped off the edge of the new skid foundation  losing his balance and twisting his left leg resulting in a fracture.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469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" name="Picture 21" descr="cid:image003.jpg@01D376BA.AC33B1E0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0" y="1905000"/>
            <a:ext cx="2819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0" descr="Slip _ fall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04801" y="762000"/>
            <a:ext cx="1143000" cy="10334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91937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27ECC98-B8AC-4325-99E3-917D48AE16FE}"/>
</file>

<file path=customXml/itemProps2.xml><?xml version="1.0" encoding="utf-8"?>
<ds:datastoreItem xmlns:ds="http://schemas.openxmlformats.org/officeDocument/2006/customXml" ds:itemID="{3A5D88EA-5F43-417B-8A80-9407E5803871}">
  <ds:schemaRefs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schemas.microsoft.com/sharepoint/v3"/>
    <ds:schemaRef ds:uri="9d51eac6-a7d5-47f5-a119-63d146adb134"/>
    <ds:schemaRef ds:uri="http://schemas.microsoft.com/office/2006/documentManagement/types"/>
    <ds:schemaRef ds:uri="4880e4f8-4b7d-4bdd-91e3-e10d47036eca"/>
    <ds:schemaRef ds:uri="http://schemas.microsoft.com/sharepoint/v3/fields"/>
    <ds:schemaRef ds:uri="4880E4F8-4B7D-4BDD-91E3-E10D47036ECA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7614</TotalTime>
  <Words>136</Words>
  <Application>Microsoft Office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897</cp:revision>
  <dcterms:created xsi:type="dcterms:W3CDTF">2001-05-03T06:07:08Z</dcterms:created>
  <dcterms:modified xsi:type="dcterms:W3CDTF">2024-04-21T06:12:59Z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