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381000" y="3048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638800" y="44958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71575"/>
              </p:ext>
            </p:extLst>
          </p:nvPr>
        </p:nvGraphicFramePr>
        <p:xfrm>
          <a:off x="1676400" y="8382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(#44)</a:t>
                      </a:r>
                      <a:endParaRPr lang="en-US" sz="1400" b="0" kern="1200" dirty="0">
                        <a:solidFill>
                          <a:srgbClr val="FF000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15.12.17 at  10:50hrs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  </a:t>
            </a:r>
            <a:r>
              <a:rPr lang="en-GB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US" sz="1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PDO </a:t>
            </a:r>
            <a:endParaRPr lang="en-GB" sz="1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04800" y="3505200"/>
            <a:ext cx="5334000" cy="685800"/>
          </a:xfrm>
          <a:prstGeom prst="wedgeRoundRectCallout">
            <a:avLst>
              <a:gd name="adj1" fmla="val 56720"/>
              <a:gd name="adj2" fmla="val 17168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slip, trip, fall points before starting work?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wearing the correct type of foot wear? </a:t>
            </a:r>
            <a:r>
              <a:rPr lang="en-US" sz="1200" strike="sngStrike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are standing in the right position to do the task?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341602"/>
            <a:ext cx="571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resetting a panel, The operator slipped off the edge of the new skid foundation  losing his balance and twisting his left leg resulting in a fracture.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Picture 21" descr="cid:image003.jpg@01D376BA.AC33B1E0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9050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Slip _ fal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1" y="762000"/>
            <a:ext cx="1143000" cy="10334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91937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27ECC98-B8AC-4325-99E3-917D48AE16FE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sharepoint/v3"/>
    <ds:schemaRef ds:uri="9d51eac6-a7d5-47f5-a119-63d146adb134"/>
    <ds:schemaRef ds:uri="http://schemas.microsoft.com/office/2006/documentManagement/types"/>
    <ds:schemaRef ds:uri="4880e4f8-4b7d-4bdd-91e3-e10d47036eca"/>
    <ds:schemaRef ds:uri="http://schemas.microsoft.com/sharepoint/v3/fields"/>
    <ds:schemaRef ds:uri="4880E4F8-4B7D-4BDD-91E3-E10D47036ECA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7614</TotalTime>
  <Words>136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897</cp:revision>
  <dcterms:created xsi:type="dcterms:W3CDTF">2001-05-03T06:07:08Z</dcterms:created>
  <dcterms:modified xsi:type="dcterms:W3CDTF">2024-04-21T06:12:59Z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