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174122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(#46)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22.07.2017 at 09:30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Saih Nahadh Oil Station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762000"/>
          </a:xfrm>
          <a:prstGeom prst="wedgeRoundRectCallout">
            <a:avLst>
              <a:gd name="adj1" fmla="val 59466"/>
              <a:gd name="adj2" fmla="val 13419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use tools that are fit for use? 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out of the “Line of fire”?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what could go wrong? </a:t>
            </a:r>
          </a:p>
          <a:p>
            <a:pPr marL="342900" indent="-342900"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431702"/>
            <a:ext cx="601980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a fabricator was hammering a spanner, a splinter from the hammer went through the glove hitting cutting his right hand index finger causing tearing the tendon in his  index finger. </a:t>
            </a:r>
          </a:p>
          <a:p>
            <a:pPr algn="just"/>
            <a:endParaRPr lang="en-US" sz="13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0673" y="762001"/>
            <a:ext cx="1314353" cy="116244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067" y="1771650"/>
            <a:ext cx="2819733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91942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9165B2C-7FF4-4BD8-92DE-F602F3CDAA25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http://www.w3.org/XML/1998/namespace"/>
    <ds:schemaRef ds:uri="4880e4f8-4b7d-4bdd-91e3-e10d47036eca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sharepoint/v3/fields"/>
    <ds:schemaRef ds:uri="9d51eac6-a7d5-47f5-a119-63d146adb134"/>
    <ds:schemaRef ds:uri="4880E4F8-4B7D-4BDD-91E3-E10D47036ECA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7271</TotalTime>
  <Words>130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856</cp:revision>
  <dcterms:created xsi:type="dcterms:W3CDTF">2001-05-03T06:07:08Z</dcterms:created>
  <dcterms:modified xsi:type="dcterms:W3CDTF">2024-04-21T06:12:00Z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