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1066800" y="33528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6019800" y="4648200"/>
            <a:ext cx="922020" cy="2048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685464267"/>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(01)</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30.01.18@</a:t>
                      </a:r>
                      <a:r>
                        <a:rPr lang="en-GB" sz="1400" b="0" kern="1200" baseline="0" dirty="0">
                          <a:solidFill>
                            <a:schemeClr val="tx1"/>
                          </a:solidFill>
                          <a:latin typeface="Calibri" pitchFamily="34" charset="0"/>
                          <a:ea typeface="+mn-ea"/>
                          <a:cs typeface="Calibri" pitchFamily="34" charset="0"/>
                        </a:rPr>
                        <a:t> 02:00hrs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Nimr</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20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533400" y="3810000"/>
            <a:ext cx="5410200" cy="762000"/>
          </a:xfrm>
          <a:prstGeom prst="wedgeRoundRectCallout">
            <a:avLst>
              <a:gd name="adj1" fmla="val 58705"/>
              <a:gd name="adj2" fmla="val 135426"/>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ensure you dispose of used chemical containers from site?</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have the correct PPE for the hazards on site?</a:t>
            </a:r>
          </a:p>
          <a:p>
            <a:pPr marL="342900" indent="-342900">
              <a:buFont typeface="Arial" charset="0"/>
              <a:buAutoNum type="arabicPeriod"/>
            </a:pPr>
            <a:r>
              <a:rPr lang="en-GB" sz="1200" dirty="0">
                <a:solidFill>
                  <a:srgbClr val="000000"/>
                </a:solidFill>
                <a:latin typeface="Calibri" pitchFamily="34" charset="0"/>
                <a:cs typeface="Calibri" pitchFamily="34" charset="0"/>
              </a:rPr>
              <a:t>Do you </a:t>
            </a:r>
            <a:r>
              <a:rPr lang="en-US" sz="1200" dirty="0">
                <a:solidFill>
                  <a:srgbClr val="000000"/>
                </a:solidFill>
                <a:latin typeface="Calibri" pitchFamily="34" charset="0"/>
                <a:cs typeface="Calibri" pitchFamily="34" charset="0"/>
              </a:rPr>
              <a:t>ensure the correct equipment is available and used on site?</a:t>
            </a: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76200" y="2347064"/>
            <a:ext cx="6019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While an Assistant Driller (AD) was working on the mud system, a Roustabout was walking on the platform above carrying a container when particles of caustic soda fell from an opening in the bottom of it.  The caustic soda entered the AD’s right eye and cheek as he looked up resulting in chemical burns.  </a:t>
            </a:r>
          </a:p>
        </p:txBody>
      </p:sp>
      <p:pic>
        <p:nvPicPr>
          <p:cNvPr id="19" name="Picture 18" descr="SQASHED Fingers.png"/>
          <p:cNvPicPr>
            <a:picLocks noChangeAspect="1"/>
          </p:cNvPicPr>
          <p:nvPr/>
        </p:nvPicPr>
        <p:blipFill>
          <a:blip r:embed="rId5" cstate="print"/>
          <a:stretch>
            <a:fillRect/>
          </a:stretch>
        </p:blipFill>
        <p:spPr>
          <a:xfrm>
            <a:off x="381000" y="733044"/>
            <a:ext cx="990600" cy="1192553"/>
          </a:xfrm>
          <a:prstGeom prst="rect">
            <a:avLst/>
          </a:prstGeom>
        </p:spPr>
      </p:pic>
      <p:pic>
        <p:nvPicPr>
          <p:cNvPr id="1026" name="Picture 2" descr="G:\N_MSE3\1 A New Structure\2- LFI\Mr Musleh News 2017\LTI1.PNG"/>
          <p:cNvPicPr>
            <a:picLocks noChangeAspect="1" noChangeArrowheads="1"/>
          </p:cNvPicPr>
          <p:nvPr/>
        </p:nvPicPr>
        <p:blipFill>
          <a:blip r:embed="rId6" cstate="print"/>
          <a:srcRect l="16763" r="40718"/>
          <a:stretch>
            <a:fillRect/>
          </a:stretch>
        </p:blipFill>
        <p:spPr bwMode="auto">
          <a:xfrm>
            <a:off x="6172200" y="1828801"/>
            <a:ext cx="2819400" cy="2623984"/>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91943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1D8E4A9-0E6A-44D6-B4B7-5758A0B4B9FE}"/>
</file>

<file path=customXml/itemProps2.xml><?xml version="1.0" encoding="utf-8"?>
<ds:datastoreItem xmlns:ds="http://schemas.openxmlformats.org/officeDocument/2006/customXml" ds:itemID="{85FDC16C-F63C-417A-BF49-6BFDCAFEB574}">
  <ds:schemaRefs>
    <ds:schemaRef ds:uri="http://schemas.microsoft.com/sharepoint/v3/contenttype/forms"/>
  </ds:schemaRefs>
</ds:datastoreItem>
</file>

<file path=customXml/itemProps3.xml><?xml version="1.0" encoding="utf-8"?>
<ds:datastoreItem xmlns:ds="http://schemas.openxmlformats.org/officeDocument/2006/customXml" ds:itemID="{3A5D88EA-5F43-417B-8A80-9407E5803871}">
  <ds:schemaRefs>
    <ds:schemaRef ds:uri="http://schemas.microsoft.com/sharepoint/v3/fields"/>
    <ds:schemaRef ds:uri="http://schemas.microsoft.com/office/2006/metadata/properties"/>
    <ds:schemaRef ds:uri="http://schemas.openxmlformats.org/package/2006/metadata/core-properties"/>
    <ds:schemaRef ds:uri="http://purl.org/dc/elements/1.1/"/>
    <ds:schemaRef ds:uri="http://schemas.microsoft.com/sharepoint/v3"/>
    <ds:schemaRef ds:uri="http://schemas.microsoft.com/office/infopath/2007/PartnerControls"/>
    <ds:schemaRef ds:uri="9d51eac6-a7d5-47f5-a119-63d146adb134"/>
    <ds:schemaRef ds:uri="4880e4f8-4b7d-4bdd-91e3-e10d47036eca"/>
    <ds:schemaRef ds:uri="http://schemas.microsoft.com/office/2006/documentManagement/types"/>
    <ds:schemaRef ds:uri="http://purl.org/dc/terms/"/>
    <ds:schemaRef ds:uri="4880E4F8-4B7D-4BDD-91E3-E10D47036ECA"/>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7337</TotalTime>
  <Words>156</Words>
  <Application>Microsoft Office PowerPoint</Application>
  <PresentationFormat>On-screen Show (4:3)</PresentationFormat>
  <Paragraphs>23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867</cp:revision>
  <dcterms:created xsi:type="dcterms:W3CDTF">2001-05-03T06:07:08Z</dcterms:created>
  <dcterms:modified xsi:type="dcterms:W3CDTF">2024-04-21T06:11:33Z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