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632458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(02)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03.02.18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16:30hrs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762000"/>
          </a:xfrm>
          <a:prstGeom prst="wedgeRoundRectCallout">
            <a:avLst>
              <a:gd name="adj1" fmla="val 59331"/>
              <a:gd name="adj2" fmla="val 133204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a valid Permit to Work (PTW) for the task?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power is adequately isolated?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are in the ‘line of fire’?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439397"/>
            <a:ext cx="601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While investigating a loss of power to a lighting circuit, an electrical flashover occurred when an electrician was tightening a loose cable on a fuse holder in a ‘live’ LV Panel, causing burns to his face and hands.  </a:t>
            </a:r>
          </a:p>
        </p:txBody>
      </p:sp>
      <p:pic>
        <p:nvPicPr>
          <p:cNvPr id="17" name="Picture 16" descr="Electricit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762000"/>
            <a:ext cx="1118243" cy="1323354"/>
          </a:xfrm>
          <a:prstGeom prst="rect">
            <a:avLst/>
          </a:prstGeom>
        </p:spPr>
      </p:pic>
      <p:pic>
        <p:nvPicPr>
          <p:cNvPr id="21" name="Picture 2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52600"/>
            <a:ext cx="2590800" cy="22098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00800" y="4019490"/>
            <a:ext cx="25908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+mj-lt"/>
              </a:rPr>
              <a:t>Flashover point in live </a:t>
            </a:r>
            <a:r>
              <a:rPr lang="en-US" sz="1000" dirty="0"/>
              <a:t>LV Panel</a:t>
            </a:r>
            <a:endParaRPr lang="en-GB" sz="1000" dirty="0">
              <a:latin typeface="+mj-lt"/>
            </a:endParaRPr>
          </a:p>
        </p:txBody>
      </p:sp>
      <p:cxnSp>
        <p:nvCxnSpPr>
          <p:cNvPr id="24" name="Straight Arrow Connector 23"/>
          <p:cNvCxnSpPr>
            <a:stCxn id="22" idx="0"/>
          </p:cNvCxnSpPr>
          <p:nvPr/>
        </p:nvCxnSpPr>
        <p:spPr bwMode="auto">
          <a:xfrm flipH="1" flipV="1">
            <a:off x="7467600" y="2819400"/>
            <a:ext cx="228600" cy="120009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91944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AC13C1-8630-4A69-A070-BBCAB1F88475}"/>
</file>

<file path=customXml/itemProps2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purl.org/dc/dcmitype/"/>
    <ds:schemaRef ds:uri="4880E4F8-4B7D-4BDD-91E3-E10D47036ECA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9d51eac6-a7d5-47f5-a119-63d146adb134"/>
    <ds:schemaRef ds:uri="http://schemas.microsoft.com/sharepoint/v3/field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7372</TotalTime>
  <Words>149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871</cp:revision>
  <dcterms:created xsi:type="dcterms:W3CDTF">2001-05-03T06:07:08Z</dcterms:created>
  <dcterms:modified xsi:type="dcterms:W3CDTF">2024-04-21T06:11:00Z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