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206758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endParaRPr lang="en-US" sz="1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1066800" y="33528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3200" y="54864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6388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019800" y="4648200"/>
            <a:ext cx="922020" cy="2048933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627877"/>
              </p:ext>
            </p:extLst>
          </p:nvPr>
        </p:nvGraphicFramePr>
        <p:xfrm>
          <a:off x="1676401" y="762000"/>
          <a:ext cx="7391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9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</a:t>
                      </a:r>
                      <a:r>
                        <a:rPr lang="en-US" sz="1400" b="0" kern="120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(04)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11.02.18 @</a:t>
                      </a:r>
                      <a:r>
                        <a:rPr lang="en-GB" sz="1400" b="0" kern="1200" baseline="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09:00hrs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Bahja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 </a:t>
            </a:r>
            <a:endParaRPr lang="en-GB" sz="2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533400" y="3810000"/>
            <a:ext cx="5410200" cy="838200"/>
          </a:xfrm>
          <a:prstGeom prst="wedgeRoundRectCallout">
            <a:avLst>
              <a:gd name="adj1" fmla="val 59175"/>
              <a:gd name="adj2" fmla="val 117043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Tx/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Do you ensure you have been inducted on site? 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Do you ensure pits are adequately barricaded? 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Do you ensure you identify all hazards around the worksite?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Do you ensure you are wearing the correct footwear? </a:t>
            </a:r>
            <a:r>
              <a:rPr lang="en-US" sz="1200" strike="sngStrike" dirty="0">
                <a:latin typeface="Calibri" pitchFamily="34" charset="0"/>
                <a:cs typeface="Calibri" pitchFamily="34" charset="0"/>
              </a:rPr>
              <a:t> </a:t>
            </a: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28600" y="2413337"/>
            <a:ext cx="55626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GB" sz="1200" dirty="0">
                <a:latin typeface="Calibri" pitchFamily="34" charset="0"/>
              </a:rPr>
              <a:t>After delivering water to Hoist 65 a helper walked across site to find a bathroom when he slipped on a pit liner and fell landing on his left hand resulting in a fracture to his left wrist. </a:t>
            </a:r>
            <a:endParaRPr lang="en-US" sz="1200" dirty="0">
              <a:latin typeface="Calibri" pitchFamily="34" charset="0"/>
            </a:endParaRPr>
          </a:p>
          <a:p>
            <a:endParaRPr lang="en-US" sz="1200" dirty="0"/>
          </a:p>
          <a:p>
            <a:r>
              <a:rPr lang="en-GB" sz="1200" dirty="0"/>
              <a:t> </a:t>
            </a:r>
            <a:endParaRPr lang="en-US" sz="1200" dirty="0"/>
          </a:p>
        </p:txBody>
      </p:sp>
      <p:pic>
        <p:nvPicPr>
          <p:cNvPr id="19" name="Picture 18" descr="Slip _ fall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2400" y="795363"/>
            <a:ext cx="1371600" cy="1109637"/>
          </a:xfrm>
          <a:prstGeom prst="rect">
            <a:avLst/>
          </a:prstGeom>
        </p:spPr>
      </p:pic>
      <p:pic>
        <p:nvPicPr>
          <p:cNvPr id="1026" name="Picture 2" descr="G:\N_MSE3\1 A New Structure\1- Incident Investigation\LTIs\2018\LTI#04 BE\Hoist-65_A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0" y="1828800"/>
            <a:ext cx="2893565" cy="2286000"/>
          </a:xfrm>
          <a:prstGeom prst="rect">
            <a:avLst/>
          </a:prstGeom>
          <a:noFill/>
        </p:spPr>
      </p:pic>
      <p:pic>
        <p:nvPicPr>
          <p:cNvPr id="17" name="Picture 16" descr="Slip _ fall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flipH="1">
            <a:off x="7924800" y="2057400"/>
            <a:ext cx="690721" cy="8382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91945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0F973C9B-CC57-4025-8BAA-A21ACB80E9C2}"/>
</file>

<file path=customXml/itemProps2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5D88EA-5F43-417B-8A80-9407E5803871}">
  <ds:schemaRefs>
    <ds:schemaRef ds:uri="http://www.w3.org/XML/1998/namespace"/>
    <ds:schemaRef ds:uri="http://schemas.microsoft.com/office/2006/metadata/properties"/>
    <ds:schemaRef ds:uri="4880e4f8-4b7d-4bdd-91e3-e10d47036eca"/>
    <ds:schemaRef ds:uri="9d51eac6-a7d5-47f5-a119-63d146adb134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purl.org/dc/terms/"/>
    <ds:schemaRef ds:uri="http://schemas.microsoft.com/sharepoint/v3/fields"/>
    <ds:schemaRef ds:uri="4880E4F8-4B7D-4BDD-91E3-E10D47036ECA"/>
    <ds:schemaRef ds:uri="http://schemas.microsoft.com/sharepoint/v3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8357</TotalTime>
  <Words>139</Words>
  <Application>Microsoft Office PowerPoint</Application>
  <PresentationFormat>On-screen Show (4:3)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878</cp:revision>
  <dcterms:created xsi:type="dcterms:W3CDTF">2001-05-03T06:07:08Z</dcterms:created>
  <dcterms:modified xsi:type="dcterms:W3CDTF">2024-04-21T06:10:29Z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