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2787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(04)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9175"/>
              <a:gd name="adj2" fmla="val 11704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have been inducted on site?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pits are adequately barricaded?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around the worksite?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footwear?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13337"/>
            <a:ext cx="556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After delivering water to Hoist 65 a helper walked across site to find a bathroom when he slipped on a pit liner and fell landing on his left hand resulting in a fracture to his left wrist. </a:t>
            </a:r>
            <a:endParaRPr lang="en-US" sz="1200" dirty="0">
              <a:latin typeface="Calibri" pitchFamily="34" charset="0"/>
            </a:endParaRPr>
          </a:p>
          <a:p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19" name="Picture 18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95363"/>
            <a:ext cx="1371600" cy="1109637"/>
          </a:xfrm>
          <a:prstGeom prst="rect">
            <a:avLst/>
          </a:prstGeom>
        </p:spPr>
      </p:pic>
      <p:pic>
        <p:nvPicPr>
          <p:cNvPr id="1026" name="Picture 2" descr="G:\N_MSE3\1 A New Structure\1- Incident Investigation\LTIs\2018\LTI#04 BE\Hoist-65_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828800"/>
            <a:ext cx="2893565" cy="2286000"/>
          </a:xfrm>
          <a:prstGeom prst="rect">
            <a:avLst/>
          </a:prstGeom>
          <a:noFill/>
        </p:spPr>
      </p:pic>
      <p:pic>
        <p:nvPicPr>
          <p:cNvPr id="17" name="Picture 16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924800" y="2057400"/>
            <a:ext cx="690721" cy="83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9BE89C4-8EDA-446B-93C4-66B8C23249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2006/metadata/properties"/>
    <ds:schemaRef ds:uri="4880e4f8-4b7d-4bdd-91e3-e10d47036eca"/>
    <ds:schemaRef ds:uri="9d51eac6-a7d5-47f5-a119-63d146adb134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sharepoint/v3/fields"/>
    <ds:schemaRef ds:uri="4880E4F8-4B7D-4BDD-91E3-E10D47036ECA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8357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878</cp:revision>
  <dcterms:created xsi:type="dcterms:W3CDTF">2001-05-03T06:07:08Z</dcterms:created>
  <dcterms:modified xsi:type="dcterms:W3CDTF">2024-04-21T06:10:29Z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