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990600" y="32734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704477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(03)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10.02.18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14:15hrs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Bahja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r>
              <a:rPr lang="en-GB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733800"/>
            <a:ext cx="5867400" cy="762000"/>
          </a:xfrm>
          <a:prstGeom prst="wedgeRoundRectCallout">
            <a:avLst>
              <a:gd name="adj1" fmla="val 56835"/>
              <a:gd name="adj2" fmla="val 142884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have adequate controls when working at height?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always have 3 points of contact when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using ladders</a:t>
            </a: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your boots and gloves are clean?</a:t>
            </a: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531730"/>
            <a:ext cx="601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itchFamily="34" charset="0"/>
              </a:rPr>
              <a:t>While the driver was climbing down the water tanker ladder, his foot slipped causing him to fall to the ground landing on his ankle resulting in a fracture to his left heel.</a:t>
            </a:r>
          </a:p>
        </p:txBody>
      </p:sp>
      <p:pic>
        <p:nvPicPr>
          <p:cNvPr id="19" name="Picture 18" descr="falling of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762000"/>
            <a:ext cx="990600" cy="1371600"/>
          </a:xfrm>
          <a:prstGeom prst="rect">
            <a:avLst/>
          </a:prstGeom>
        </p:spPr>
      </p:pic>
      <p:pic>
        <p:nvPicPr>
          <p:cNvPr id="23" name="Object 1" descr="cid:image004.png@01D3A597.9DD4F3A0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1828800"/>
            <a:ext cx="21907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91946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CB61483B-CA72-4972-9AED-A03F3B1FF7F9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9d51eac6-a7d5-47f5-a119-63d146adb134"/>
    <ds:schemaRef ds:uri="http://schemas.microsoft.com/sharepoint/v3"/>
    <ds:schemaRef ds:uri="http://purl.org/dc/terms/"/>
    <ds:schemaRef ds:uri="http://www.w3.org/XML/1998/namespace"/>
    <ds:schemaRef ds:uri="4880E4F8-4B7D-4BDD-91E3-E10D47036ECA"/>
    <ds:schemaRef ds:uri="http://schemas.openxmlformats.org/package/2006/metadata/core-properties"/>
    <ds:schemaRef ds:uri="4880e4f8-4b7d-4bdd-91e3-e10d47036eca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7442</TotalTime>
  <Words>130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875</cp:revision>
  <dcterms:created xsi:type="dcterms:W3CDTF">2001-05-03T06:07:08Z</dcterms:created>
  <dcterms:modified xsi:type="dcterms:W3CDTF">2024-04-21T06:09:58Z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