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206758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endParaRPr lang="en-US" sz="1200" dirty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990600" y="3273425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03200" y="54864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6388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6019800" y="4648200"/>
            <a:ext cx="922020" cy="2048933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704477"/>
              </p:ext>
            </p:extLst>
          </p:nvPr>
        </p:nvGraphicFramePr>
        <p:xfrm>
          <a:off x="1676401" y="762000"/>
          <a:ext cx="73914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9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(03)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10.02.18 @</a:t>
                      </a:r>
                      <a:r>
                        <a:rPr lang="en-GB" sz="1400" b="0" kern="1200" baseline="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14:15hrs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Bahja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 </a:t>
            </a:r>
            <a:r>
              <a:rPr lang="en-GB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GB" sz="20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152400" y="3733800"/>
            <a:ext cx="5867400" cy="762000"/>
          </a:xfrm>
          <a:prstGeom prst="wedgeRoundRectCallout">
            <a:avLst>
              <a:gd name="adj1" fmla="val 56835"/>
              <a:gd name="adj2" fmla="val 142884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 typeface="Arial" charset="0"/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you have adequate controls when working at height? 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you always have 3 points of contact when </a:t>
            </a: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using ladders</a:t>
            </a: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your boots and gloves are clean?</a:t>
            </a:r>
          </a:p>
          <a:p>
            <a:pPr marL="342900" indent="-342900"/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76200" y="2531730"/>
            <a:ext cx="6019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>
                <a:latin typeface="Calibri" pitchFamily="34" charset="0"/>
              </a:rPr>
              <a:t>While the driver was climbing down the water tanker ladder, his foot slipped causing him to fall to the ground landing on his ankle resulting in a fracture to his left heel.</a:t>
            </a:r>
          </a:p>
        </p:txBody>
      </p:sp>
      <p:pic>
        <p:nvPicPr>
          <p:cNvPr id="19" name="Picture 18" descr="falling off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2400" y="762000"/>
            <a:ext cx="990600" cy="1371600"/>
          </a:xfrm>
          <a:prstGeom prst="rect">
            <a:avLst/>
          </a:prstGeom>
        </p:spPr>
      </p:pic>
      <p:pic>
        <p:nvPicPr>
          <p:cNvPr id="23" name="Object 1" descr="cid:image004.png@01D3A597.9DD4F3A0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77000" y="1828800"/>
            <a:ext cx="2190750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91946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CB61483B-CA72-4972-9AED-A03F3B1FF7F9}"/>
</file>

<file path=customXml/itemProps2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5D88EA-5F43-417B-8A80-9407E5803871}">
  <ds:schemaRefs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purl.org/dc/dcmitype/"/>
    <ds:schemaRef ds:uri="9d51eac6-a7d5-47f5-a119-63d146adb134"/>
    <ds:schemaRef ds:uri="http://schemas.microsoft.com/sharepoint/v3"/>
    <ds:schemaRef ds:uri="http://purl.org/dc/terms/"/>
    <ds:schemaRef ds:uri="http://www.w3.org/XML/1998/namespace"/>
    <ds:schemaRef ds:uri="4880E4F8-4B7D-4BDD-91E3-E10D47036ECA"/>
    <ds:schemaRef ds:uri="http://schemas.openxmlformats.org/package/2006/metadata/core-properties"/>
    <ds:schemaRef ds:uri="4880e4f8-4b7d-4bdd-91e3-e10d47036eca"/>
    <ds:schemaRef ds:uri="http://schemas.microsoft.com/sharepoint/v3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7442</TotalTime>
  <Words>130</Words>
  <Application>Microsoft Office PowerPoint</Application>
  <PresentationFormat>On-screen Show (4:3)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875</cp:revision>
  <dcterms:created xsi:type="dcterms:W3CDTF">2001-05-03T06:07:08Z</dcterms:created>
  <dcterms:modified xsi:type="dcterms:W3CDTF">2024-04-21T06:09:58Z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