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200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132284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(05)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21.02.18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11:10hrs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Marmul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3657600"/>
            <a:ext cx="5410200" cy="762000"/>
          </a:xfrm>
          <a:prstGeom prst="wedgeRoundRectCallout">
            <a:avLst>
              <a:gd name="adj1" fmla="val 59019"/>
              <a:gd name="adj2" fmla="val 153709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that you are stood in a safe place?</a:t>
            </a:r>
            <a:endParaRPr lang="en-US" sz="120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>
                <a:latin typeface="Calibri" pitchFamily="34" charset="0"/>
                <a:cs typeface="Calibri" pitchFamily="34" charset="0"/>
              </a:rPr>
              <a:t>Do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you ensure you identify all hazards before starting a task?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are out of the “Line of Fire”? </a:t>
            </a:r>
            <a:r>
              <a:rPr lang="en-US" sz="1200" strike="sngStrike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438400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200" dirty="0">
                <a:latin typeface="Calibri" pitchFamily="34" charset="0"/>
              </a:rPr>
              <a:t>During the maintenance of a JCB, an operator was disconnecting the bucket when the bucket fell on his right foot resulting in a crush injury. </a:t>
            </a:r>
            <a:endParaRPr lang="en-US" sz="1200" dirty="0"/>
          </a:p>
          <a:p>
            <a:r>
              <a:rPr lang="en-GB" sz="1200" dirty="0"/>
              <a:t> 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781800" y="4523601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+mj-lt"/>
              </a:rPr>
              <a:t>Crush point</a:t>
            </a:r>
          </a:p>
        </p:txBody>
      </p:sp>
      <p:pic>
        <p:nvPicPr>
          <p:cNvPr id="24" name="Picture 23" descr="F:\marmul\MARMUL DOCUMENTS\2018\MARMUL HSE DOCUMENTATION 2018\15 INCIDENT MANAGEMENT\INCIDENTS\2018 Incidents\WR 2018\Photos\IMG_6275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05000"/>
            <a:ext cx="2841625" cy="23622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Oval 25"/>
          <p:cNvSpPr/>
          <p:nvPr/>
        </p:nvSpPr>
        <p:spPr bwMode="auto">
          <a:xfrm>
            <a:off x="7696200" y="34290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7848600" y="3733800"/>
            <a:ext cx="76200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3" name="Picture 32" descr="falling object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0" y="761999"/>
            <a:ext cx="914400" cy="12954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91947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4909524-377D-4AD5-ACAC-5310FB8862C7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office/2006/metadata/properties"/>
    <ds:schemaRef ds:uri="4880E4F8-4B7D-4BDD-91E3-E10D47036ECA"/>
    <ds:schemaRef ds:uri="http://purl.org/dc/elements/1.1/"/>
    <ds:schemaRef ds:uri="4880e4f8-4b7d-4bdd-91e3-e10d47036eca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9d51eac6-a7d5-47f5-a119-63d146adb134"/>
    <ds:schemaRef ds:uri="http://www.w3.org/XML/1998/namespace"/>
    <ds:schemaRef ds:uri="http://schemas.microsoft.com/sharepoint/v3/fields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8441</TotalTime>
  <Words>127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888</cp:revision>
  <dcterms:created xsi:type="dcterms:W3CDTF">2001-05-03T06:07:08Z</dcterms:created>
  <dcterms:modified xsi:type="dcterms:W3CDTF">2024-04-21T06:09:30Z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