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0072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013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5791200" y="3692225"/>
            <a:ext cx="3142826" cy="20469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765828" y="1269113"/>
            <a:ext cx="3073372" cy="23050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63094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6634" name="Freeform 132"/>
          <p:cNvSpPr>
            <a:spLocks/>
          </p:cNvSpPr>
          <p:nvPr/>
        </p:nvSpPr>
        <p:spPr bwMode="auto">
          <a:xfrm>
            <a:off x="8305800" y="5181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04800" y="5943600"/>
            <a:ext cx="6599238" cy="338554"/>
          </a:xfrm>
          <a:prstGeom prst="rect">
            <a:avLst/>
          </a:prstGeom>
          <a:solidFill>
            <a:srgbClr val="471FEF"/>
          </a:solidFill>
          <a:ln w="317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87338" algn="l"/>
              </a:tabLst>
              <a:defRPr/>
            </a:pPr>
            <a:r>
              <a:rPr lang="en-US" sz="16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follow “Defensive Driving Technique” all the time.</a:t>
            </a:r>
          </a:p>
        </p:txBody>
      </p: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382000" y="2971800"/>
            <a:ext cx="336550" cy="544513"/>
            <a:chOff x="3504" y="544"/>
            <a:chExt cx="2287" cy="1855"/>
          </a:xfrm>
        </p:grpSpPr>
        <p:sp>
          <p:nvSpPr>
            <p:cNvPr id="52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76200" y="1025381"/>
            <a:ext cx="5638800" cy="470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tabLst>
                <a:tab pos="166688" algn="l"/>
              </a:tabLs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happened:</a:t>
            </a:r>
          </a:p>
          <a:p>
            <a:pPr marL="114300" indent="-114300" algn="just">
              <a:tabLst>
                <a:tab pos="166688" algn="l"/>
              </a:tabLs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cs typeface="Calibri" pitchFamily="34" charset="0"/>
              </a:rPr>
              <a:t>  </a:t>
            </a:r>
            <a:r>
              <a:rPr lang="en-GB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 </a:t>
            </a:r>
            <a:r>
              <a:rPr lang="en-GB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cementing bulker was driving </a:t>
            </a:r>
            <a:r>
              <a:rPr lang="en-GB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from Nimr towards a Hoist located </a:t>
            </a:r>
            <a:r>
              <a:rPr lang="en-GB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at Anzuz. At approximately </a:t>
            </a:r>
            <a:r>
              <a:rPr lang="en-GB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14:30, </a:t>
            </a:r>
            <a:r>
              <a:rPr lang="en-GB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two of the bulker rear outer passenger side tyres </a:t>
            </a:r>
            <a:r>
              <a:rPr lang="en-GB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burst. The </a:t>
            </a:r>
            <a:r>
              <a:rPr lang="en-GB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driver attempted to stop the vehicle </a:t>
            </a:r>
            <a:r>
              <a:rPr lang="en-GB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but </a:t>
            </a:r>
            <a:r>
              <a:rPr lang="en-GB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lost control of the vehicle resulting in a </a:t>
            </a:r>
            <a:r>
              <a:rPr lang="en-GB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rollover</a:t>
            </a:r>
            <a:r>
              <a:rPr lang="en-GB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.  The driver received a fracture to the left side of his pelvis. </a:t>
            </a:r>
            <a:endParaRPr lang="en-GB" sz="1600" dirty="0" smtClean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114300" indent="-114300" algn="just">
              <a:tabLst>
                <a:tab pos="166688" algn="l"/>
              </a:tabLst>
              <a:defRPr/>
            </a:pPr>
            <a:endParaRPr lang="en-GB" sz="400" dirty="0" smtClean="0">
              <a:latin typeface="+mj-lt"/>
            </a:endParaRPr>
          </a:p>
          <a:p>
            <a:pPr marL="114300" indent="-114300" algn="just">
              <a:spcAft>
                <a:spcPts val="300"/>
              </a:spcAft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from this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incident:</a:t>
            </a:r>
            <a:endParaRPr lang="en-US" sz="14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Always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scan the road for foreign objects.</a:t>
            </a: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If you get a tyre puncture, reduce the speed and stop.</a:t>
            </a: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Before taking the vehicle off the road on the road shoulder, please judge the slope on the shoulder and drive very carefully and slowly.</a:t>
            </a: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  <a:cs typeface="Calibri" pitchFamily="34" charset="0"/>
              </a:rPr>
              <a:t>Do not try to bring back the vehicle on the main road after it had entered on the road shoulder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.</a:t>
            </a: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Ensure that all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tanker/bulker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drivers have attended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DD04 course.</a:t>
            </a:r>
            <a:endParaRPr lang="en-US" sz="1400" dirty="0" smtClean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Ensure that all your newly recruited drivers are competent to drive the vehicle type assigned to them.</a:t>
            </a:r>
          </a:p>
          <a:p>
            <a:pPr marL="114300" indent="-114300">
              <a:spcAft>
                <a:spcPts val="30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Ensure that no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J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ourney Management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plan is issued if driver has not attended all mandatory Defensive Driving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and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other </a:t>
            </a:r>
            <a:r>
              <a:rPr lang="en-US" sz="1400" dirty="0" err="1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requierd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 HSE 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training. </a:t>
            </a:r>
            <a:endParaRPr lang="en-US" sz="14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76200" y="720581"/>
            <a:ext cx="36533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  03.08.17	Incident Type: LTI 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805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1085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conduct full HSE Induction (including Defensive Driving Skill Assessment) for all your newly recruited (Green Hand) drivers?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Are your drivers fully familiar and experienced to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drive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the type of vehicle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they are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expected to drive?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Are your drivers aware of the defensive driving technique to be used in case of an emergency situation such as tyre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puncture/tyre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blow out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you ensure drivers have the correct licenses to drive particular </a:t>
            </a:r>
            <a:r>
              <a:rPr lang="en-US" sz="160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vehicle</a:t>
            </a:r>
            <a:r>
              <a:rPr lang="en-US" sz="160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?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" y="838200"/>
            <a:ext cx="3553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  27.07.17	Incident Type: LTI 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91954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ED772DE-BE11-4A9D-800C-73855EB03E12}"/>
</file>

<file path=customXml/itemProps2.xml><?xml version="1.0" encoding="utf-8"?>
<ds:datastoreItem xmlns:ds="http://schemas.openxmlformats.org/officeDocument/2006/customXml" ds:itemID="{2B6DA929-2955-4E5D-A2B6-82DD43538179}"/>
</file>

<file path=customXml/itemProps3.xml><?xml version="1.0" encoding="utf-8"?>
<ds:datastoreItem xmlns:ds="http://schemas.openxmlformats.org/officeDocument/2006/customXml" ds:itemID="{616D4D77-7E03-43FD-A9CD-7538325595A9}"/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386</Words>
  <Application>Microsoft Office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26</cp:revision>
  <dcterms:created xsi:type="dcterms:W3CDTF">2017-06-15T10:43:50Z</dcterms:created>
  <dcterms:modified xsi:type="dcterms:W3CDTF">2018-02-04T14:07:01Z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