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185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398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04/02/2018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5105400" cy="27238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20.07.2017 	Incident:  LTI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 heavy driver while driving his vehicle on graded road entered a dip filled with loose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soil;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the vehicle stopped suddenly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resulting in injury to his back.</a:t>
            </a:r>
          </a:p>
          <a:p>
            <a:pPr marL="342900" indent="-342900" eaLnBrk="1" hangingPunct="1">
              <a:defRPr/>
            </a:pPr>
            <a:endParaRPr lang="en-US" sz="1600" dirty="0"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Always Drive as per road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conditions. 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Ensure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you know how your equipment works.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Always disclose medical history to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employer.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33262" y="5528846"/>
            <a:ext cx="4848338" cy="3385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66"/>
                </a:solidFill>
                <a:latin typeface="+mj-lt"/>
              </a:rPr>
              <a:t>Drive with appropriate speed to road conditions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26" name="Picture 2" descr="\\10.126.21.24\hse\NEW ODC HSEA NIMR  31-1164\20 QUARANTINE FOLDER\DWS -2\INCIDENT INVESTIGATION\2017\MTC - 20.07.2017\PHOTOS\MV 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86400" y="3505200"/>
            <a:ext cx="3429000" cy="2286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421868"/>
            <a:ext cx="457200" cy="369332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sz="1200"/>
          </a:p>
        </p:txBody>
      </p:sp>
      <p:pic>
        <p:nvPicPr>
          <p:cNvPr id="1027" name="Picture 3" descr="\\10.126.21.24\hse\NEW ODC HSEA NIMR  31-1164\20 QUARANTINE FOLDER\DWS -2\INCIDENT INVESTIGATION\2017\MTC - 20.07.2017\PHOTOS\MV 5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62600" y="990600"/>
            <a:ext cx="3352800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6400" y="5181600"/>
            <a:ext cx="609600" cy="609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62600" y="2640013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255455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remind your drivers to drive as per the road conditions?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that the employees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have completed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fitness to work?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have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system to discuss hazards in daily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TBT?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have a system to declare previous medical condition?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have a system to check the operational status of equipment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familiarisation on operation of new equipments/device to your employees?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1905000" cy="457200"/>
          </a:xfrm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81000" y="838200"/>
            <a:ext cx="31012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20.07.2017 	Incident: 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91955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27DA017-1916-4682-86AF-2B5B6061B12D}"/>
</file>

<file path=customXml/itemProps2.xml><?xml version="1.0" encoding="utf-8"?>
<ds:datastoreItem xmlns:ds="http://schemas.openxmlformats.org/officeDocument/2006/customXml" ds:itemID="{CB5BB5F4-E3B0-41FF-8E45-6336FD0C90A2}"/>
</file>

<file path=customXml/itemProps3.xml><?xml version="1.0" encoding="utf-8"?>
<ds:datastoreItem xmlns:ds="http://schemas.openxmlformats.org/officeDocument/2006/customXml" ds:itemID="{E43FD39D-1233-427A-A413-DA26CFBD7D7A}"/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186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29</cp:revision>
  <dcterms:created xsi:type="dcterms:W3CDTF">2017-06-15T10:43:50Z</dcterms:created>
  <dcterms:modified xsi:type="dcterms:W3CDTF">2018-02-04T14:09:29Z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