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3505199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95910"/>
            <a:ext cx="3505199" cy="2524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4752975" cy="3931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13.08.2017     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title: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During fabrication of a shade, a rigger was fitting a sling around a beam for lifting when the beam became unbalanced causing it to fall over onto his left foot fracturing two of his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toes.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342900" indent="-342900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Always ensure the load is stable and free from any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entanglement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Encourage peers to intervene in unsafe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actions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Always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comply with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ten point  lifting check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list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Discuss line of fire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in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TRC sessions before start of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job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334000"/>
            <a:ext cx="5181600" cy="3385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66"/>
                </a:solidFill>
                <a:latin typeface="+mj-lt"/>
              </a:rPr>
              <a:t>Keep away from “Line of Fire”</a:t>
            </a:r>
            <a:endParaRPr lang="en-US" sz="1600" b="1" dirty="0">
              <a:solidFill>
                <a:srgbClr val="FFFF66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14685" y="542514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507" y="2057400"/>
            <a:ext cx="4937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800998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always use the correct lifting method?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that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staff are trained to identify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safe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place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during lifting operations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your permit holder identify and document the dynamic risk 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 are out of the “Line of fire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”?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the crew discuss about potential “line of fire” during TRIC sessions?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all tool box talks include discussion on hazards identified for the </a:t>
            </a: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task?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27815" y="992088"/>
            <a:ext cx="2978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13.08.2017      Incident: 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91956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B4FD947-DF52-4D46-BAC5-5E1273B9078C}"/>
</file>

<file path=customXml/itemProps2.xml><?xml version="1.0" encoding="utf-8"?>
<ds:datastoreItem xmlns:ds="http://schemas.openxmlformats.org/officeDocument/2006/customXml" ds:itemID="{CFCB0990-331D-46DF-B0D1-589BC017C5E2}"/>
</file>

<file path=customXml/itemProps3.xml><?xml version="1.0" encoding="utf-8"?>
<ds:datastoreItem xmlns:ds="http://schemas.openxmlformats.org/officeDocument/2006/customXml" ds:itemID="{D453C554-283F-423C-AEBF-960C84463E3E}"/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283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29</cp:revision>
  <dcterms:created xsi:type="dcterms:W3CDTF">2017-06-15T10:43:50Z</dcterms:created>
  <dcterms:modified xsi:type="dcterms:W3CDTF">2018-02-12T13:40:37Z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