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81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2000" y="3200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1786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(06)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18.03.18 </a:t>
                      </a:r>
                      <a:r>
                        <a:rPr lang="en-GB" sz="1400" b="0" kern="120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@</a:t>
                      </a:r>
                      <a:r>
                        <a:rPr lang="en-GB" sz="1400" b="0" kern="1200" baseline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16:30hrs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Marmul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81000" y="3581400"/>
            <a:ext cx="5410200" cy="914400"/>
          </a:xfrm>
          <a:prstGeom prst="wedgeRoundRectCallout">
            <a:avLst>
              <a:gd name="adj1" fmla="val 60998"/>
              <a:gd name="adj2" fmla="val 12887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only do tasks you are authorized to do?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loads are properly secured?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identify all hazards before starting a task?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keep your hands and fingers away from pinch points?</a:t>
            </a:r>
          </a:p>
          <a:p>
            <a:pPr marL="342900" indent="-342900"/>
            <a:endParaRPr lang="en-US" sz="1200" strike="sngStrike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2286000"/>
            <a:ext cx="556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200" dirty="0">
                <a:latin typeface="Calibri" pitchFamily="34" charset="0"/>
              </a:rPr>
              <a:t>While pushing a stone under the chassis for levelling the mud pump trailer in preparation to change a flat tire, the Rig Manager (RM) was holding the underside of a folded platform with 1 hand, when the platform released crushing his left hand causing a partial imputation in his ring finger and a crush in his middle finger.</a:t>
            </a:r>
            <a:endParaRPr lang="en-US" sz="1200" dirty="0"/>
          </a:p>
        </p:txBody>
      </p:sp>
      <p:pic>
        <p:nvPicPr>
          <p:cNvPr id="21" name="Picture 20" descr="Slip _ fal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1338" y="896415"/>
            <a:ext cx="922459" cy="1026569"/>
          </a:xfrm>
          <a:prstGeom prst="rect">
            <a:avLst/>
          </a:prstGeom>
        </p:spPr>
      </p:pic>
      <p:pic>
        <p:nvPicPr>
          <p:cNvPr id="1026" name="Picture 2" descr="C:\Users\mu53653\AppData\Local\Microsoft\Windows\Temporary Internet Files\Content.Outlook\Z0V5UDAE\mud pump plate form  (2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09884" y="1828800"/>
            <a:ext cx="2881716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91968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A907AA-665B-4BB6-97F6-FBE96D81BB34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office/2006/metadata/properties"/>
    <ds:schemaRef ds:uri="http://purl.org/dc/elements/1.1/"/>
    <ds:schemaRef ds:uri="4880e4f8-4b7d-4bdd-91e3-e10d47036eca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sharepoint/v3/fields"/>
    <ds:schemaRef ds:uri="9d51eac6-a7d5-47f5-a119-63d146adb134"/>
    <ds:schemaRef ds:uri="http://schemas.microsoft.com/sharepoint/v3"/>
    <ds:schemaRef ds:uri="4880E4F8-4B7D-4BDD-91E3-E10D47036ECA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8554</TotalTime>
  <Words>168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906</cp:revision>
  <dcterms:created xsi:type="dcterms:W3CDTF">2001-05-03T06:07:08Z</dcterms:created>
  <dcterms:modified xsi:type="dcterms:W3CDTF">2024-04-21T06:08:41Z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