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20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991796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(07)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20.03.18 @</a:t>
                      </a:r>
                      <a:r>
                        <a:rPr lang="en-GB" sz="1400" b="0" kern="1200" baseline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11:25hrs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Lekhwair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81000" y="3581400"/>
            <a:ext cx="5410200" cy="914400"/>
          </a:xfrm>
          <a:prstGeom prst="wedgeRoundRectCallout">
            <a:avLst>
              <a:gd name="adj1" fmla="val 60998"/>
              <a:gd name="adj2" fmla="val 12887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watch your steps and avoid trap points?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always use the crossing points?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</a:p>
          <a:p>
            <a:pPr marL="342900" indent="-342900"/>
            <a:endParaRPr lang="en-US" sz="1200" strike="sngStrike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2378333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</a:rPr>
              <a:t>While the supervisor was crossing parallel pipes, he slipped loosing his balance  falling between pipes hitting his head on the pipe support. He suffered a cut in the head and a fracture in the right leg. </a:t>
            </a:r>
            <a:endParaRPr lang="en-US" sz="1200" dirty="0"/>
          </a:p>
        </p:txBody>
      </p:sp>
      <p:pic>
        <p:nvPicPr>
          <p:cNvPr id="1026" name="Picture 3" descr="image0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1828800"/>
            <a:ext cx="296562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Slip _ fal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795363"/>
            <a:ext cx="1143000" cy="10334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91969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BBE818-235E-48EA-A00D-7B9F32036098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9d51eac6-a7d5-47f5-a119-63d146adb134"/>
    <ds:schemaRef ds:uri="http://schemas.microsoft.com/office/infopath/2007/PartnerControls"/>
    <ds:schemaRef ds:uri="http://schemas.openxmlformats.org/package/2006/metadata/core-properties"/>
    <ds:schemaRef ds:uri="4880e4f8-4b7d-4bdd-91e3-e10d47036eca"/>
    <ds:schemaRef ds:uri="http://schemas.microsoft.com/sharepoint/v3/field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8602</TotalTime>
  <Words>129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914</cp:revision>
  <dcterms:created xsi:type="dcterms:W3CDTF">2001-05-03T06:07:08Z</dcterms:created>
  <dcterms:modified xsi:type="dcterms:W3CDTF">2024-04-21T06:08:11Z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