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6670675" cy="9929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40" autoAdjust="0"/>
    <p:restoredTop sz="95747" autoAdjust="0"/>
  </p:normalViewPr>
  <p:slideViewPr>
    <p:cSldViewPr>
      <p:cViewPr varScale="1">
        <p:scale>
          <a:sx n="73" d="100"/>
          <a:sy n="73" d="100"/>
        </p:scale>
        <p:origin x="145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128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32925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7850DC-4B7B-4DDB-AF95-BE45BC8001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4892675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32925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9F01EB-EC81-47AB-BA30-57B6929156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41B58E-A7C1-4628-991B-46E81AD7F1F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F40A6A1-EDEA-49E7-9EBE-CCE48D7C39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8737962-356F-4FE4-81D9-35F7017D15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EA803EE-8FA3-4F22-9D29-81750D76E9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D438053-C4AA-4E08-BCC6-BC89ADAA5D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6026161-7E6D-47DA-9480-04F3657FA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32" name="Content Placeholder 3" descr="PPT option1.jpg"/>
          <p:cNvPicPr>
            <a:picLocks noChangeAspect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microsoft.com/office/2007/relationships/hdphoto" Target="NUL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GB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0" y="227013"/>
            <a:ext cx="3968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sz="600" dirty="0">
              <a:latin typeface="Calibri" pitchFamily="34" charset="0"/>
              <a:cs typeface="Calibri" pitchFamily="34" charset="0"/>
            </a:endParaRPr>
          </a:p>
          <a:p>
            <a:r>
              <a:rPr lang="en-US" sz="1800" dirty="0">
                <a:latin typeface="Calibri" pitchFamily="34" charset="0"/>
                <a:cs typeface="Calibri" pitchFamily="34" charset="0"/>
              </a:rPr>
              <a:t>    </a:t>
            </a:r>
          </a:p>
        </p:txBody>
      </p:sp>
      <p:sp>
        <p:nvSpPr>
          <p:cNvPr id="6153" name="Rectangle 17"/>
          <p:cNvSpPr>
            <a:spLocks noChangeArrowheads="1"/>
          </p:cNvSpPr>
          <p:nvPr/>
        </p:nvSpPr>
        <p:spPr bwMode="auto">
          <a:xfrm>
            <a:off x="152400" y="1981200"/>
            <a:ext cx="5562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+mj-lt"/>
                <a:cs typeface="Calibri" pitchFamily="34" charset="0"/>
              </a:rPr>
              <a:t>What happened</a:t>
            </a: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762000" y="3200400"/>
            <a:ext cx="4343400" cy="3079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Mr. Musleh asks the questions of can it happen to you?</a:t>
            </a:r>
          </a:p>
        </p:txBody>
      </p:sp>
      <p:pic>
        <p:nvPicPr>
          <p:cNvPr id="6178" name="Picture 18" descr="speakers-beu.pn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03200" y="5486400"/>
            <a:ext cx="101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Curved Down Arrow 19"/>
          <p:cNvSpPr/>
          <p:nvPr/>
        </p:nvSpPr>
        <p:spPr bwMode="auto">
          <a:xfrm>
            <a:off x="1066800" y="5410200"/>
            <a:ext cx="609600" cy="228600"/>
          </a:xfrm>
          <a:prstGeom prst="curved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83" name="Rounded Rectangle 20"/>
          <p:cNvSpPr>
            <a:spLocks noChangeArrowheads="1"/>
          </p:cNvSpPr>
          <p:nvPr/>
        </p:nvSpPr>
        <p:spPr bwMode="auto">
          <a:xfrm>
            <a:off x="1295400" y="5638800"/>
            <a:ext cx="3276600" cy="609600"/>
          </a:xfrm>
          <a:prstGeom prst="roundRect">
            <a:avLst>
              <a:gd name="adj" fmla="val 16667"/>
            </a:avLst>
          </a:prstGeom>
          <a:solidFill>
            <a:schemeClr val="bg1">
              <a:alpha val="0"/>
            </a:schemeClr>
          </a:solidFill>
          <a:ln w="15875" algn="ctr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 algn="justLow"/>
            <a:r>
              <a:rPr lang="en-US" sz="1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Please disseminate this LTI notification to your teams and use it in your tool box talks and HSE meetings and notice boards.</a:t>
            </a:r>
            <a:endParaRPr lang="en-US" sz="10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1" name="Picture 30" descr="sad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019800" y="4648200"/>
            <a:ext cx="922020" cy="2048933"/>
          </a:xfrm>
          <a:prstGeom prst="rect">
            <a:avLst/>
          </a:prstGeom>
        </p:spPr>
      </p:pic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663122"/>
              </p:ext>
            </p:extLst>
          </p:nvPr>
        </p:nvGraphicFramePr>
        <p:xfrm>
          <a:off x="2057400" y="838200"/>
          <a:ext cx="6934199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9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2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1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1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5351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Incident type </a:t>
                      </a:r>
                      <a:endParaRPr lang="en-US" sz="1200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LTI (08)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351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 pitchFamily="34" charset="0"/>
                          <a:cs typeface="Calibri" pitchFamily="34" charset="0"/>
                        </a:rPr>
                        <a:t>Date/</a:t>
                      </a:r>
                      <a:r>
                        <a:rPr lang="en-US" sz="1400" b="1" baseline="0" dirty="0">
                          <a:latin typeface="Calibri" pitchFamily="34" charset="0"/>
                          <a:cs typeface="Calibri" pitchFamily="34" charset="0"/>
                        </a:rPr>
                        <a:t> time 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24.03.18 @</a:t>
                      </a:r>
                      <a:r>
                        <a:rPr lang="en-GB" sz="1400" b="0" kern="1200" baseline="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11:30hrs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Directorate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itchFamily="34" charset="0"/>
                          <a:cs typeface="Calibri" pitchFamily="34" charset="0"/>
                        </a:rPr>
                        <a:t>Location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Yibal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Dept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0" kern="120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15"/>
          <p:cNvSpPr>
            <a:spLocks noChangeArrowheads="1"/>
          </p:cNvSpPr>
          <p:nvPr/>
        </p:nvSpPr>
        <p:spPr bwMode="auto">
          <a:xfrm>
            <a:off x="152400" y="152400"/>
            <a:ext cx="899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PDO Incident First </a:t>
            </a:r>
            <a:r>
              <a:rPr lang="en-GB" b="1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Alert </a:t>
            </a:r>
            <a:endParaRPr lang="en-GB" sz="2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" name="Rounded Rectangular Callout 20"/>
          <p:cNvSpPr>
            <a:spLocks noChangeArrowheads="1"/>
          </p:cNvSpPr>
          <p:nvPr/>
        </p:nvSpPr>
        <p:spPr bwMode="auto">
          <a:xfrm>
            <a:off x="381000" y="3733800"/>
            <a:ext cx="5410200" cy="762000"/>
          </a:xfrm>
          <a:prstGeom prst="wedgeRoundRectCallout">
            <a:avLst>
              <a:gd name="adj1" fmla="val 62250"/>
              <a:gd name="adj2" fmla="val 142018"/>
              <a:gd name="adj3" fmla="val 16667"/>
            </a:avLst>
          </a:prstGeom>
          <a:solidFill>
            <a:srgbClr val="FFC000">
              <a:alpha val="59999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buFontTx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ensure you keep your hands away of crush points?</a:t>
            </a:r>
          </a:p>
          <a:p>
            <a:pPr marL="342900" indent="-342900">
              <a:buFontTx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stop and ask for help when needed? </a:t>
            </a:r>
          </a:p>
          <a:p>
            <a:pPr marL="342900" indent="-342900">
              <a:buFontTx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ensure you  are handling the scaffold correctly ?</a:t>
            </a:r>
          </a:p>
          <a:p>
            <a:pPr marL="342900" indent="-342900"/>
            <a:endParaRPr lang="en-GB" sz="12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Tx/>
              <a:buAutoNum type="arabicPeriod"/>
            </a:pPr>
            <a:endParaRPr lang="en-US" sz="12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200" strike="sngStrike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GB" sz="14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GB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28600" y="2470666"/>
            <a:ext cx="556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GB" sz="1200" dirty="0">
                <a:latin typeface="Calibri" pitchFamily="34" charset="0"/>
              </a:rPr>
              <a:t>While a Carpenter was dismantling a scaffolding pipe, the pipe slipped crushing his left hand against the edge of the tie-rod resulting in a fracture to his left hand ring finger. </a:t>
            </a:r>
            <a:endParaRPr lang="en-US" sz="1200" dirty="0">
              <a:latin typeface="Calibri" pitchFamily="34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81200"/>
            <a:ext cx="2895600" cy="205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28" name="Explosion: 8 Points 12"/>
          <p:cNvSpPr>
            <a:spLocks noChangeArrowheads="1"/>
          </p:cNvSpPr>
          <p:nvPr/>
        </p:nvSpPr>
        <p:spPr bwMode="auto">
          <a:xfrm>
            <a:off x="6858000" y="2057400"/>
            <a:ext cx="762000" cy="1066800"/>
          </a:xfrm>
          <a:prstGeom prst="irregularSeal1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4" name="Picture 23" descr="SQASHED Fingers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28600" y="762000"/>
            <a:ext cx="1143000" cy="1272001"/>
          </a:xfrm>
          <a:prstGeom prst="rect">
            <a:avLst/>
          </a:prstGeom>
        </p:spPr>
      </p:pic>
      <p:sp>
        <p:nvSpPr>
          <p:cNvPr id="19" name="Down Arrow 18"/>
          <p:cNvSpPr/>
          <p:nvPr/>
        </p:nvSpPr>
        <p:spPr bwMode="auto">
          <a:xfrm>
            <a:off x="7543800" y="1981200"/>
            <a:ext cx="304800" cy="381000"/>
          </a:xfrm>
          <a:prstGeom prst="downArrow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4114800"/>
            <a:ext cx="19812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+mj-lt"/>
              </a:rPr>
              <a:t>Pipe dropped onto hand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91970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BD1D1575-C14A-4719-B262-70888F6BE642}"/>
</file>

<file path=customXml/itemProps2.xml><?xml version="1.0" encoding="utf-8"?>
<ds:datastoreItem xmlns:ds="http://schemas.openxmlformats.org/officeDocument/2006/customXml" ds:itemID="{85FDC16C-F63C-417A-BF49-6BFDCAFEB5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5D88EA-5F43-417B-8A80-9407E5803871}">
  <ds:schemaRefs>
    <ds:schemaRef ds:uri="http://schemas.microsoft.com/sharepoint/v3"/>
    <ds:schemaRef ds:uri="http://schemas.microsoft.com/office/2006/documentManagement/types"/>
    <ds:schemaRef ds:uri="http://purl.org/dc/terms/"/>
    <ds:schemaRef ds:uri="4880e4f8-4b7d-4bdd-91e3-e10d47036eca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9d51eac6-a7d5-47f5-a119-63d146adb134"/>
    <ds:schemaRef ds:uri="http://schemas.microsoft.com/sharepoint/v3/fields"/>
    <ds:schemaRef ds:uri="4880E4F8-4B7D-4BDD-91E3-E10D47036EC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8635</TotalTime>
  <Words>129</Words>
  <Application>Microsoft Office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Shell Information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Contractor RTA LTI on xx.xx.xx</dc:title>
  <dc:creator>MU93647</dc:creator>
  <cp:lastModifiedBy>Konduru, Raju IDI63X</cp:lastModifiedBy>
  <cp:revision>918</cp:revision>
  <dcterms:created xsi:type="dcterms:W3CDTF">2001-05-03T06:07:08Z</dcterms:created>
  <dcterms:modified xsi:type="dcterms:W3CDTF">2024-04-21T06:07:43Z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