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048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504135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(#11)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29.04.18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12:30hrs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Marmul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81000" y="3657600"/>
            <a:ext cx="5410200" cy="762000"/>
          </a:xfrm>
          <a:prstGeom prst="wedgeRoundRectCallout">
            <a:avLst>
              <a:gd name="adj1" fmla="val 62246"/>
              <a:gd name="adj2" fmla="val 15255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have safe access and egress?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you keep 3 points of contact when climbing down?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if you can fall from height?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362200"/>
            <a:ext cx="55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After checking his load security a driver was getting down from a low bed trailer when he lost his balance and fell resulting in a fracture to his left wrist.</a:t>
            </a:r>
            <a:r>
              <a:rPr lang="en-GB" sz="1200" dirty="0"/>
              <a:t> </a:t>
            </a:r>
            <a:endParaRPr lang="en-US" sz="1200" dirty="0"/>
          </a:p>
        </p:txBody>
      </p:sp>
      <p:pic>
        <p:nvPicPr>
          <p:cNvPr id="21" name="Picture 20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231838"/>
            <a:ext cx="1143000" cy="1901762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5867400" y="1905000"/>
            <a:ext cx="3124200" cy="2174490"/>
            <a:chOff x="3992880" y="1905000"/>
            <a:chExt cx="4998720" cy="3106414"/>
          </a:xfrm>
        </p:grpSpPr>
        <p:pic>
          <p:nvPicPr>
            <p:cNvPr id="16" name="Picture 15" descr="2018-04-30-PHOTO-00000014.jpg"/>
            <p:cNvPicPr>
              <a:picLocks noChangeAspect="1"/>
            </p:cNvPicPr>
            <p:nvPr/>
          </p:nvPicPr>
          <p:blipFill>
            <a:blip r:embed="rId6" cstate="print"/>
            <a:srcRect l="10098" t="23881" r="20896" b="32556"/>
            <a:stretch>
              <a:fillRect/>
            </a:stretch>
          </p:blipFill>
          <p:spPr>
            <a:xfrm>
              <a:off x="3992880" y="1905000"/>
              <a:ext cx="4998720" cy="3048000"/>
            </a:xfrm>
            <a:prstGeom prst="rect">
              <a:avLst/>
            </a:prstGeom>
          </p:spPr>
        </p:pic>
        <p:pic>
          <p:nvPicPr>
            <p:cNvPr id="19" name="Picture 18" descr="falling off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 rot="10059014">
              <a:off x="5491259" y="3776093"/>
              <a:ext cx="677987" cy="1235321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/>
        </p:nvSpPr>
        <p:spPr>
          <a:xfrm>
            <a:off x="6858000" y="4191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Fell from here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 flipV="1">
            <a:off x="7162800" y="3276600"/>
            <a:ext cx="304800" cy="838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91973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4DD0A1-4479-47FC-BDF5-DC349020953E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4880E4F8-4B7D-4BDD-91E3-E10D47036ECA"/>
    <ds:schemaRef ds:uri="4880e4f8-4b7d-4bdd-91e3-e10d47036eca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terms/"/>
    <ds:schemaRef ds:uri="9d51eac6-a7d5-47f5-a119-63d146adb134"/>
    <ds:schemaRef ds:uri="http://schemas.microsoft.com/office/2006/metadata/properties"/>
    <ds:schemaRef ds:uri="http://www.w3.org/XML/1998/namespace"/>
    <ds:schemaRef ds:uri="http://schemas.microsoft.com/sharepoint/v3/field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8497</TotalTime>
  <Words>129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896</cp:revision>
  <dcterms:created xsi:type="dcterms:W3CDTF">2001-05-03T06:07:08Z</dcterms:created>
  <dcterms:modified xsi:type="dcterms:W3CDTF">2024-04-21T06:07:10Z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